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1017" r:id="rId2"/>
    <p:sldId id="1028" r:id="rId3"/>
    <p:sldId id="1009" r:id="rId4"/>
    <p:sldId id="1026" r:id="rId5"/>
    <p:sldId id="736" r:id="rId6"/>
    <p:sldId id="958" r:id="rId7"/>
    <p:sldId id="286" r:id="rId8"/>
    <p:sldId id="320" r:id="rId9"/>
    <p:sldId id="1018" r:id="rId10"/>
    <p:sldId id="1019" r:id="rId11"/>
    <p:sldId id="965" r:id="rId12"/>
    <p:sldId id="1020" r:id="rId13"/>
    <p:sldId id="1021" r:id="rId14"/>
    <p:sldId id="262" r:id="rId15"/>
    <p:sldId id="423" r:id="rId16"/>
    <p:sldId id="424" r:id="rId17"/>
    <p:sldId id="316" r:id="rId18"/>
    <p:sldId id="355" r:id="rId19"/>
    <p:sldId id="357" r:id="rId20"/>
    <p:sldId id="1015" r:id="rId21"/>
    <p:sldId id="422" r:id="rId22"/>
    <p:sldId id="966" r:id="rId23"/>
    <p:sldId id="1016" r:id="rId24"/>
    <p:sldId id="348" r:id="rId25"/>
    <p:sldId id="711" r:id="rId26"/>
    <p:sldId id="751" r:id="rId27"/>
    <p:sldId id="752" r:id="rId28"/>
    <p:sldId id="753" r:id="rId29"/>
    <p:sldId id="754" r:id="rId30"/>
    <p:sldId id="755" r:id="rId31"/>
    <p:sldId id="756" r:id="rId32"/>
    <p:sldId id="961" r:id="rId33"/>
    <p:sldId id="962" r:id="rId34"/>
    <p:sldId id="738" r:id="rId35"/>
    <p:sldId id="484" r:id="rId36"/>
    <p:sldId id="758" r:id="rId37"/>
    <p:sldId id="486" r:id="rId38"/>
    <p:sldId id="494" r:id="rId39"/>
    <p:sldId id="1022" r:id="rId40"/>
    <p:sldId id="1023" r:id="rId41"/>
    <p:sldId id="1024" r:id="rId42"/>
    <p:sldId id="1025" r:id="rId43"/>
    <p:sldId id="1029" r:id="rId44"/>
    <p:sldId id="433" r:id="rId45"/>
    <p:sldId id="358" r:id="rId46"/>
    <p:sldId id="425" r:id="rId47"/>
    <p:sldId id="311" r:id="rId48"/>
    <p:sldId id="985" r:id="rId49"/>
    <p:sldId id="987" r:id="rId50"/>
    <p:sldId id="986" r:id="rId51"/>
    <p:sldId id="988" r:id="rId52"/>
    <p:sldId id="996" r:id="rId53"/>
    <p:sldId id="989" r:id="rId54"/>
    <p:sldId id="995" r:id="rId55"/>
    <p:sldId id="998" r:id="rId56"/>
    <p:sldId id="997" r:id="rId57"/>
    <p:sldId id="990" r:id="rId58"/>
    <p:sldId id="1000" r:id="rId59"/>
    <p:sldId id="999" r:id="rId60"/>
    <p:sldId id="1001" r:id="rId61"/>
    <p:sldId id="1004" r:id="rId62"/>
    <p:sldId id="1012" r:id="rId63"/>
    <p:sldId id="1003" r:id="rId64"/>
    <p:sldId id="991" r:id="rId65"/>
    <p:sldId id="1002" r:id="rId66"/>
    <p:sldId id="992" r:id="rId67"/>
    <p:sldId id="1005" r:id="rId68"/>
    <p:sldId id="993" r:id="rId69"/>
    <p:sldId id="994" r:id="rId70"/>
    <p:sldId id="1006" r:id="rId71"/>
    <p:sldId id="1008" r:id="rId72"/>
    <p:sldId id="1011" r:id="rId73"/>
    <p:sldId id="1013" r:id="rId74"/>
    <p:sldId id="1007" r:id="rId75"/>
    <p:sldId id="410" r:id="rId76"/>
    <p:sldId id="979" r:id="rId77"/>
    <p:sldId id="980" r:id="rId78"/>
    <p:sldId id="981" r:id="rId79"/>
    <p:sldId id="982" r:id="rId80"/>
    <p:sldId id="983" r:id="rId81"/>
    <p:sldId id="747" r:id="rId82"/>
    <p:sldId id="428" r:id="rId83"/>
    <p:sldId id="431" r:id="rId84"/>
    <p:sldId id="349" r:id="rId85"/>
    <p:sldId id="432" r:id="rId86"/>
    <p:sldId id="713" r:id="rId87"/>
    <p:sldId id="434" r:id="rId88"/>
    <p:sldId id="318" r:id="rId89"/>
    <p:sldId id="319" r:id="rId90"/>
    <p:sldId id="973" r:id="rId91"/>
    <p:sldId id="437" r:id="rId92"/>
    <p:sldId id="438" r:id="rId93"/>
    <p:sldId id="714" r:id="rId94"/>
    <p:sldId id="974" r:id="rId95"/>
    <p:sldId id="457" r:id="rId96"/>
    <p:sldId id="715" r:id="rId97"/>
    <p:sldId id="716" r:id="rId98"/>
    <p:sldId id="717" r:id="rId99"/>
    <p:sldId id="718" r:id="rId100"/>
    <p:sldId id="459" r:id="rId101"/>
    <p:sldId id="462" r:id="rId102"/>
    <p:sldId id="461" r:id="rId103"/>
    <p:sldId id="464" r:id="rId104"/>
    <p:sldId id="460" r:id="rId105"/>
    <p:sldId id="463" r:id="rId106"/>
    <p:sldId id="458" r:id="rId107"/>
    <p:sldId id="719" r:id="rId108"/>
    <p:sldId id="720" r:id="rId109"/>
    <p:sldId id="721" r:id="rId110"/>
    <p:sldId id="722" r:id="rId111"/>
    <p:sldId id="723" r:id="rId112"/>
    <p:sldId id="724" r:id="rId113"/>
    <p:sldId id="439" r:id="rId114"/>
    <p:sldId id="440" r:id="rId115"/>
    <p:sldId id="725" r:id="rId116"/>
    <p:sldId id="726" r:id="rId117"/>
    <p:sldId id="727" r:id="rId118"/>
    <p:sldId id="728" r:id="rId119"/>
    <p:sldId id="466" r:id="rId120"/>
    <p:sldId id="467" r:id="rId121"/>
    <p:sldId id="469" r:id="rId122"/>
    <p:sldId id="471" r:id="rId123"/>
    <p:sldId id="468" r:id="rId124"/>
    <p:sldId id="470" r:id="rId125"/>
    <p:sldId id="465" r:id="rId126"/>
    <p:sldId id="729" r:id="rId127"/>
    <p:sldId id="730" r:id="rId128"/>
    <p:sldId id="731" r:id="rId129"/>
    <p:sldId id="732" r:id="rId130"/>
    <p:sldId id="733" r:id="rId131"/>
    <p:sldId id="734" r:id="rId132"/>
    <p:sldId id="735" r:id="rId133"/>
    <p:sldId id="490" r:id="rId134"/>
    <p:sldId id="946" r:id="rId1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B62D3-DF75-43D9-8609-A0639F7DE5C6}" v="1" dt="2025-10-15T23:06:34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Marques Jaloto Rego" userId="f6e8f46d-4b28-4dbc-beff-913842383a63" providerId="ADAL" clId="{E1CA3F20-D469-4827-82B6-123092EE9E46}"/>
    <pc:docChg chg="custSel addSld delSld modSld sldOrd">
      <pc:chgData name="Alexandre Marques Jaloto Rego" userId="f6e8f46d-4b28-4dbc-beff-913842383a63" providerId="ADAL" clId="{E1CA3F20-D469-4827-82B6-123092EE9E46}" dt="2025-10-10T20:02:15.538" v="67"/>
      <pc:docMkLst>
        <pc:docMk/>
      </pc:docMkLst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2908693443" sldId="272"/>
        </pc:sldMkLst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2036565069" sldId="275"/>
        </pc:sldMkLst>
      </pc:sldChg>
      <pc:sldChg chg="addSp modSp add mod chgLayout">
        <pc:chgData name="Alexandre Marques Jaloto Rego" userId="f6e8f46d-4b28-4dbc-beff-913842383a63" providerId="ADAL" clId="{E1CA3F20-D469-4827-82B6-123092EE9E46}" dt="2025-10-10T19:53:15.453" v="54" actId="27636"/>
        <pc:sldMkLst>
          <pc:docMk/>
          <pc:sldMk cId="1545682923" sldId="311"/>
        </pc:sldMkLst>
        <pc:spChg chg="add mod ord">
          <ac:chgData name="Alexandre Marques Jaloto Rego" userId="f6e8f46d-4b28-4dbc-beff-913842383a63" providerId="ADAL" clId="{E1CA3F20-D469-4827-82B6-123092EE9E46}" dt="2025-10-10T19:53:15.453" v="53" actId="27636"/>
          <ac:spMkLst>
            <pc:docMk/>
            <pc:sldMk cId="1545682923" sldId="311"/>
            <ac:spMk id="2" creationId="{733CF606-5B45-A2D7-580A-62DE47EF8D63}"/>
          </ac:spMkLst>
        </pc:spChg>
        <pc:spChg chg="mod ord">
          <ac:chgData name="Alexandre Marques Jaloto Rego" userId="f6e8f46d-4b28-4dbc-beff-913842383a63" providerId="ADAL" clId="{E1CA3F20-D469-4827-82B6-123092EE9E46}" dt="2025-10-10T19:53:15.422" v="52" actId="700"/>
          <ac:spMkLst>
            <pc:docMk/>
            <pc:sldMk cId="1545682923" sldId="311"/>
            <ac:spMk id="3" creationId="{00000000-0000-0000-0000-000000000000}"/>
          </ac:spMkLst>
        </pc:spChg>
        <pc:spChg chg="mod ord">
          <ac:chgData name="Alexandre Marques Jaloto Rego" userId="f6e8f46d-4b28-4dbc-beff-913842383a63" providerId="ADAL" clId="{E1CA3F20-D469-4827-82B6-123092EE9E46}" dt="2025-10-10T19:53:15.453" v="54" actId="27636"/>
          <ac:spMkLst>
            <pc:docMk/>
            <pc:sldMk cId="1545682923" sldId="311"/>
            <ac:spMk id="4" creationId="{6C758159-DFEA-D752-5D26-9F8E29946390}"/>
          </ac:spMkLst>
        </pc:spChg>
      </pc:sldChg>
      <pc:sldChg chg="modSp modAnim">
        <pc:chgData name="Alexandre Marques Jaloto Rego" userId="f6e8f46d-4b28-4dbc-beff-913842383a63" providerId="ADAL" clId="{E1CA3F20-D469-4827-82B6-123092EE9E46}" dt="2025-10-10T19:51:13.986" v="49"/>
        <pc:sldMkLst>
          <pc:docMk/>
          <pc:sldMk cId="3491929112" sldId="316"/>
        </pc:sldMkLst>
        <pc:spChg chg="mod">
          <ac:chgData name="Alexandre Marques Jaloto Rego" userId="f6e8f46d-4b28-4dbc-beff-913842383a63" providerId="ADAL" clId="{E1CA3F20-D469-4827-82B6-123092EE9E46}" dt="2025-10-10T19:51:13.986" v="49"/>
          <ac:spMkLst>
            <pc:docMk/>
            <pc:sldMk cId="3491929112" sldId="316"/>
            <ac:spMk id="3" creationId="{00000000-0000-0000-0000-000000000000}"/>
          </ac:spMkLst>
        </pc:spChg>
      </pc:sldChg>
      <pc:sldChg chg="modSp mod">
        <pc:chgData name="Alexandre Marques Jaloto Rego" userId="f6e8f46d-4b28-4dbc-beff-913842383a63" providerId="ADAL" clId="{E1CA3F20-D469-4827-82B6-123092EE9E46}" dt="2025-10-10T19:52:51.680" v="50" actId="1076"/>
        <pc:sldMkLst>
          <pc:docMk/>
          <pc:sldMk cId="821058060" sldId="425"/>
        </pc:sldMkLst>
        <pc:graphicFrameChg chg="mod">
          <ac:chgData name="Alexandre Marques Jaloto Rego" userId="f6e8f46d-4b28-4dbc-beff-913842383a63" providerId="ADAL" clId="{E1CA3F20-D469-4827-82B6-123092EE9E46}" dt="2025-10-10T19:52:51.680" v="50" actId="1076"/>
          <ac:graphicFrameMkLst>
            <pc:docMk/>
            <pc:sldMk cId="821058060" sldId="425"/>
            <ac:graphicFrameMk id="20" creationId="{A8AB7FEB-8B4A-46CA-9B18-7873C6E96D90}"/>
          </ac:graphicFrameMkLst>
        </pc:graphicFrameChg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148836074" sldId="950"/>
        </pc:sldMkLst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1814975743" sldId="951"/>
        </pc:sldMkLst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339604590" sldId="952"/>
        </pc:sldMkLst>
      </pc:sldChg>
      <pc:sldChg chg="del">
        <pc:chgData name="Alexandre Marques Jaloto Rego" userId="f6e8f46d-4b28-4dbc-beff-913842383a63" providerId="ADAL" clId="{E1CA3F20-D469-4827-82B6-123092EE9E46}" dt="2025-10-10T19:48:25.713" v="29" actId="47"/>
        <pc:sldMkLst>
          <pc:docMk/>
          <pc:sldMk cId="905460514" sldId="957"/>
        </pc:sldMkLst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2530272045" sldId="963"/>
        </pc:sldMkLst>
      </pc:sldChg>
      <pc:sldChg chg="ord">
        <pc:chgData name="Alexandre Marques Jaloto Rego" userId="f6e8f46d-4b28-4dbc-beff-913842383a63" providerId="ADAL" clId="{E1CA3F20-D469-4827-82B6-123092EE9E46}" dt="2025-10-10T20:01:18.083" v="63"/>
        <pc:sldMkLst>
          <pc:docMk/>
          <pc:sldMk cId="2348229245" sldId="964"/>
        </pc:sldMkLst>
      </pc:sldChg>
      <pc:sldChg chg="del">
        <pc:chgData name="Alexandre Marques Jaloto Rego" userId="f6e8f46d-4b28-4dbc-beff-913842383a63" providerId="ADAL" clId="{E1CA3F20-D469-4827-82B6-123092EE9E46}" dt="2025-10-10T19:53:37.830" v="55" actId="2696"/>
        <pc:sldMkLst>
          <pc:docMk/>
          <pc:sldMk cId="92253617" sldId="979"/>
        </pc:sldMkLst>
      </pc:sldChg>
      <pc:sldChg chg="add">
        <pc:chgData name="Alexandre Marques Jaloto Rego" userId="f6e8f46d-4b28-4dbc-beff-913842383a63" providerId="ADAL" clId="{E1CA3F20-D469-4827-82B6-123092EE9E46}" dt="2025-10-10T20:02:15.538" v="67"/>
        <pc:sldMkLst>
          <pc:docMk/>
          <pc:sldMk cId="3506718573" sldId="979"/>
        </pc:sldMkLst>
      </pc:sldChg>
      <pc:sldChg chg="addSp modSp add del">
        <pc:chgData name="Alexandre Marques Jaloto Rego" userId="f6e8f46d-4b28-4dbc-beff-913842383a63" providerId="ADAL" clId="{E1CA3F20-D469-4827-82B6-123092EE9E46}" dt="2025-10-10T20:02:08.855" v="66" actId="2696"/>
        <pc:sldMkLst>
          <pc:docMk/>
          <pc:sldMk cId="3683072428" sldId="979"/>
        </pc:sldMkLst>
      </pc:sldChg>
      <pc:sldChg chg="add del">
        <pc:chgData name="Alexandre Marques Jaloto Rego" userId="f6e8f46d-4b28-4dbc-beff-913842383a63" providerId="ADAL" clId="{E1CA3F20-D469-4827-82B6-123092EE9E46}" dt="2025-10-10T20:02:08.855" v="66" actId="2696"/>
        <pc:sldMkLst>
          <pc:docMk/>
          <pc:sldMk cId="1201461181" sldId="980"/>
        </pc:sldMkLst>
      </pc:sldChg>
      <pc:sldChg chg="add">
        <pc:chgData name="Alexandre Marques Jaloto Rego" userId="f6e8f46d-4b28-4dbc-beff-913842383a63" providerId="ADAL" clId="{E1CA3F20-D469-4827-82B6-123092EE9E46}" dt="2025-10-10T20:02:15.538" v="67"/>
        <pc:sldMkLst>
          <pc:docMk/>
          <pc:sldMk cId="1223176396" sldId="980"/>
        </pc:sldMkLst>
      </pc:sldChg>
      <pc:sldChg chg="del">
        <pc:chgData name="Alexandre Marques Jaloto Rego" userId="f6e8f46d-4b28-4dbc-beff-913842383a63" providerId="ADAL" clId="{E1CA3F20-D469-4827-82B6-123092EE9E46}" dt="2025-10-10T19:53:37.830" v="55" actId="2696"/>
        <pc:sldMkLst>
          <pc:docMk/>
          <pc:sldMk cId="2322459555" sldId="980"/>
        </pc:sldMkLst>
      </pc:sldChg>
      <pc:sldChg chg="add">
        <pc:chgData name="Alexandre Marques Jaloto Rego" userId="f6e8f46d-4b28-4dbc-beff-913842383a63" providerId="ADAL" clId="{E1CA3F20-D469-4827-82B6-123092EE9E46}" dt="2025-10-10T20:02:15.538" v="67"/>
        <pc:sldMkLst>
          <pc:docMk/>
          <pc:sldMk cId="152897465" sldId="981"/>
        </pc:sldMkLst>
      </pc:sldChg>
      <pc:sldChg chg="del">
        <pc:chgData name="Alexandre Marques Jaloto Rego" userId="f6e8f46d-4b28-4dbc-beff-913842383a63" providerId="ADAL" clId="{E1CA3F20-D469-4827-82B6-123092EE9E46}" dt="2025-10-10T19:53:37.830" v="55" actId="2696"/>
        <pc:sldMkLst>
          <pc:docMk/>
          <pc:sldMk cId="1815415652" sldId="981"/>
        </pc:sldMkLst>
      </pc:sldChg>
      <pc:sldChg chg="add del">
        <pc:chgData name="Alexandre Marques Jaloto Rego" userId="f6e8f46d-4b28-4dbc-beff-913842383a63" providerId="ADAL" clId="{E1CA3F20-D469-4827-82B6-123092EE9E46}" dt="2025-10-10T20:02:08.855" v="66" actId="2696"/>
        <pc:sldMkLst>
          <pc:docMk/>
          <pc:sldMk cId="3547460028" sldId="981"/>
        </pc:sldMkLst>
      </pc:sldChg>
      <pc:sldChg chg="del">
        <pc:chgData name="Alexandre Marques Jaloto Rego" userId="f6e8f46d-4b28-4dbc-beff-913842383a63" providerId="ADAL" clId="{E1CA3F20-D469-4827-82B6-123092EE9E46}" dt="2025-10-10T19:53:37.830" v="55" actId="2696"/>
        <pc:sldMkLst>
          <pc:docMk/>
          <pc:sldMk cId="1831772249" sldId="982"/>
        </pc:sldMkLst>
      </pc:sldChg>
      <pc:sldChg chg="add del">
        <pc:chgData name="Alexandre Marques Jaloto Rego" userId="f6e8f46d-4b28-4dbc-beff-913842383a63" providerId="ADAL" clId="{E1CA3F20-D469-4827-82B6-123092EE9E46}" dt="2025-10-10T20:02:08.855" v="66" actId="2696"/>
        <pc:sldMkLst>
          <pc:docMk/>
          <pc:sldMk cId="2369542923" sldId="982"/>
        </pc:sldMkLst>
      </pc:sldChg>
      <pc:sldChg chg="add">
        <pc:chgData name="Alexandre Marques Jaloto Rego" userId="f6e8f46d-4b28-4dbc-beff-913842383a63" providerId="ADAL" clId="{E1CA3F20-D469-4827-82B6-123092EE9E46}" dt="2025-10-10T20:02:15.538" v="67"/>
        <pc:sldMkLst>
          <pc:docMk/>
          <pc:sldMk cId="4048787176" sldId="982"/>
        </pc:sldMkLst>
      </pc:sldChg>
      <pc:sldChg chg="add">
        <pc:chgData name="Alexandre Marques Jaloto Rego" userId="f6e8f46d-4b28-4dbc-beff-913842383a63" providerId="ADAL" clId="{E1CA3F20-D469-4827-82B6-123092EE9E46}" dt="2025-10-10T20:02:15.538" v="67"/>
        <pc:sldMkLst>
          <pc:docMk/>
          <pc:sldMk cId="1532124249" sldId="983"/>
        </pc:sldMkLst>
      </pc:sldChg>
      <pc:sldChg chg="del">
        <pc:chgData name="Alexandre Marques Jaloto Rego" userId="f6e8f46d-4b28-4dbc-beff-913842383a63" providerId="ADAL" clId="{E1CA3F20-D469-4827-82B6-123092EE9E46}" dt="2025-10-10T19:53:37.830" v="55" actId="2696"/>
        <pc:sldMkLst>
          <pc:docMk/>
          <pc:sldMk cId="3399004345" sldId="983"/>
        </pc:sldMkLst>
      </pc:sldChg>
      <pc:sldChg chg="add del">
        <pc:chgData name="Alexandre Marques Jaloto Rego" userId="f6e8f46d-4b28-4dbc-beff-913842383a63" providerId="ADAL" clId="{E1CA3F20-D469-4827-82B6-123092EE9E46}" dt="2025-10-10T20:02:08.855" v="66" actId="2696"/>
        <pc:sldMkLst>
          <pc:docMk/>
          <pc:sldMk cId="3710142066" sldId="983"/>
        </pc:sldMkLst>
      </pc:sldChg>
      <pc:sldChg chg="addSp modSp add">
        <pc:chgData name="Alexandre Marques Jaloto Rego" userId="f6e8f46d-4b28-4dbc-beff-913842383a63" providerId="ADAL" clId="{E1CA3F20-D469-4827-82B6-123092EE9E46}" dt="2025-10-10T19:55:12.925" v="61"/>
        <pc:sldMkLst>
          <pc:docMk/>
          <pc:sldMk cId="3346688797" sldId="985"/>
        </pc:sldMkLst>
        <pc:spChg chg="add mod">
          <ac:chgData name="Alexandre Marques Jaloto Rego" userId="f6e8f46d-4b28-4dbc-beff-913842383a63" providerId="ADAL" clId="{E1CA3F20-D469-4827-82B6-123092EE9E46}" dt="2025-10-10T19:55:12.925" v="61"/>
          <ac:spMkLst>
            <pc:docMk/>
            <pc:sldMk cId="3346688797" sldId="985"/>
            <ac:spMk id="4" creationId="{B25B333A-E77D-2E00-CFC0-FD50B7F7CD58}"/>
          </ac:spMkLst>
        </pc:spChg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502728198" sldId="986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98381056" sldId="987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986667161" sldId="988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322874946" sldId="989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001041992" sldId="990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111362839" sldId="991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655706773" sldId="992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905807947" sldId="993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709015026" sldId="994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392898768" sldId="995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640531725" sldId="996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727381044" sldId="997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46194545" sldId="998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000404450" sldId="999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846150754" sldId="1000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692070415" sldId="1001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585906620" sldId="1002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776578272" sldId="1003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1773152929" sldId="1004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343695107" sldId="1005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797675242" sldId="1006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3953434016" sldId="1007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589161848" sldId="1008"/>
        </pc:sldMkLst>
      </pc:sldChg>
      <pc:sldChg chg="addSp modSp add mod">
        <pc:chgData name="Alexandre Marques Jaloto Rego" userId="f6e8f46d-4b28-4dbc-beff-913842383a63" providerId="ADAL" clId="{E1CA3F20-D469-4827-82B6-123092EE9E46}" dt="2025-10-10T19:49:45.782" v="42" actId="1076"/>
        <pc:sldMkLst>
          <pc:docMk/>
          <pc:sldMk cId="2140436849" sldId="1009"/>
        </pc:sldMkLst>
        <pc:picChg chg="mod">
          <ac:chgData name="Alexandre Marques Jaloto Rego" userId="f6e8f46d-4b28-4dbc-beff-913842383a63" providerId="ADAL" clId="{E1CA3F20-D469-4827-82B6-123092EE9E46}" dt="2025-10-10T19:49:35.847" v="39" actId="1076"/>
          <ac:picMkLst>
            <pc:docMk/>
            <pc:sldMk cId="2140436849" sldId="1009"/>
            <ac:picMk id="4" creationId="{F4E8507C-3A40-C0FF-7EF7-DBAA1A99815E}"/>
          </ac:picMkLst>
        </pc:picChg>
        <pc:picChg chg="add mod">
          <ac:chgData name="Alexandre Marques Jaloto Rego" userId="f6e8f46d-4b28-4dbc-beff-913842383a63" providerId="ADAL" clId="{E1CA3F20-D469-4827-82B6-123092EE9E46}" dt="2025-10-10T19:49:45.782" v="42" actId="1076"/>
          <ac:picMkLst>
            <pc:docMk/>
            <pc:sldMk cId="2140436849" sldId="1009"/>
            <ac:picMk id="5" creationId="{6DB5B14C-4518-87E7-0745-D83BB1F0D64C}"/>
          </ac:picMkLst>
        </pc:picChg>
        <pc:picChg chg="mod">
          <ac:chgData name="Alexandre Marques Jaloto Rego" userId="f6e8f46d-4b28-4dbc-beff-913842383a63" providerId="ADAL" clId="{E1CA3F20-D469-4827-82B6-123092EE9E46}" dt="2025-10-10T19:49:37.961" v="40" actId="1076"/>
          <ac:picMkLst>
            <pc:docMk/>
            <pc:sldMk cId="2140436849" sldId="1009"/>
            <ac:picMk id="6" creationId="{257AC420-4624-2109-E5E1-79569605A1D9}"/>
          </ac:picMkLst>
        </pc:picChg>
        <pc:picChg chg="mod">
          <ac:chgData name="Alexandre Marques Jaloto Rego" userId="f6e8f46d-4b28-4dbc-beff-913842383a63" providerId="ADAL" clId="{E1CA3F20-D469-4827-82B6-123092EE9E46}" dt="2025-10-10T19:49:40.322" v="41" actId="1076"/>
          <ac:picMkLst>
            <pc:docMk/>
            <pc:sldMk cId="2140436849" sldId="1009"/>
            <ac:picMk id="8" creationId="{1FA65DE6-ABCB-A1F1-98F9-B63F22F2CAD7}"/>
          </ac:picMkLst>
        </pc:picChg>
      </pc:sldChg>
      <pc:sldChg chg="modSp del mod">
        <pc:chgData name="Alexandre Marques Jaloto Rego" userId="f6e8f46d-4b28-4dbc-beff-913842383a63" providerId="ADAL" clId="{E1CA3F20-D469-4827-82B6-123092EE9E46}" dt="2025-10-10T19:48:52.970" v="35" actId="47"/>
        <pc:sldMkLst>
          <pc:docMk/>
          <pc:sldMk cId="2229245697" sldId="1010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238320110" sldId="1011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770431148" sldId="1012"/>
        </pc:sldMkLst>
      </pc:sldChg>
      <pc:sldChg chg="add">
        <pc:chgData name="Alexandre Marques Jaloto Rego" userId="f6e8f46d-4b28-4dbc-beff-913842383a63" providerId="ADAL" clId="{E1CA3F20-D469-4827-82B6-123092EE9E46}" dt="2025-10-10T19:54:39.499" v="60"/>
        <pc:sldMkLst>
          <pc:docMk/>
          <pc:sldMk cId="2697710098" sldId="1013"/>
        </pc:sldMkLst>
      </pc:sldChg>
      <pc:sldChg chg="modSp mod">
        <pc:chgData name="Alexandre Marques Jaloto Rego" userId="f6e8f46d-4b28-4dbc-beff-913842383a63" providerId="ADAL" clId="{E1CA3F20-D469-4827-82B6-123092EE9E46}" dt="2025-10-10T19:48:21.491" v="28" actId="20577"/>
        <pc:sldMkLst>
          <pc:docMk/>
          <pc:sldMk cId="811060477" sldId="1017"/>
        </pc:sldMkLst>
        <pc:spChg chg="mod">
          <ac:chgData name="Alexandre Marques Jaloto Rego" userId="f6e8f46d-4b28-4dbc-beff-913842383a63" providerId="ADAL" clId="{E1CA3F20-D469-4827-82B6-123092EE9E46}" dt="2025-10-10T19:48:21.491" v="28" actId="20577"/>
          <ac:spMkLst>
            <pc:docMk/>
            <pc:sldMk cId="811060477" sldId="1017"/>
            <ac:spMk id="2" creationId="{B85CD5CB-F24F-7558-C47B-53E9E76CA5EC}"/>
          </ac:spMkLst>
        </pc:spChg>
      </pc:sldChg>
      <pc:sldChg chg="modSp mod">
        <pc:chgData name="Alexandre Marques Jaloto Rego" userId="f6e8f46d-4b28-4dbc-beff-913842383a63" providerId="ADAL" clId="{E1CA3F20-D469-4827-82B6-123092EE9E46}" dt="2025-10-10T20:01:45.054" v="65" actId="6549"/>
        <pc:sldMkLst>
          <pc:docMk/>
          <pc:sldMk cId="1860037974" sldId="1026"/>
        </pc:sldMkLst>
        <pc:spChg chg="mod">
          <ac:chgData name="Alexandre Marques Jaloto Rego" userId="f6e8f46d-4b28-4dbc-beff-913842383a63" providerId="ADAL" clId="{E1CA3F20-D469-4827-82B6-123092EE9E46}" dt="2025-10-10T20:01:45.054" v="65" actId="6549"/>
          <ac:spMkLst>
            <pc:docMk/>
            <pc:sldMk cId="1860037974" sldId="1026"/>
            <ac:spMk id="3" creationId="{E25B4609-E555-466E-8346-FEA2A21D815C}"/>
          </ac:spMkLst>
        </pc:spChg>
      </pc:sldChg>
      <pc:sldChg chg="del ord">
        <pc:chgData name="Alexandre Marques Jaloto Rego" userId="f6e8f46d-4b28-4dbc-beff-913842383a63" providerId="ADAL" clId="{E1CA3F20-D469-4827-82B6-123092EE9E46}" dt="2025-10-10T20:01:21.930" v="64" actId="47"/>
        <pc:sldMkLst>
          <pc:docMk/>
          <pc:sldMk cId="2005351156" sldId="1027"/>
        </pc:sldMkLst>
      </pc:sldChg>
      <pc:sldChg chg="add">
        <pc:chgData name="Alexandre Marques Jaloto Rego" userId="f6e8f46d-4b28-4dbc-beff-913842383a63" providerId="ADAL" clId="{E1CA3F20-D469-4827-82B6-123092EE9E46}" dt="2025-10-10T19:48:46.469" v="34"/>
        <pc:sldMkLst>
          <pc:docMk/>
          <pc:sldMk cId="332941581" sldId="1028"/>
        </pc:sldMkLst>
      </pc:sldChg>
    </pc:docChg>
  </pc:docChgLst>
  <pc:docChgLst>
    <pc:chgData name="Alexandre Jaloto" userId="9b7f966ac03f2678" providerId="LiveId" clId="{3E0A98ED-DF3A-413D-80D9-5450CEA01295}"/>
    <pc:docChg chg="custSel addSld delSld modSld">
      <pc:chgData name="Alexandre Jaloto" userId="9b7f966ac03f2678" providerId="LiveId" clId="{3E0A98ED-DF3A-413D-80D9-5450CEA01295}" dt="2025-10-15T23:06:46.639" v="6" actId="27636"/>
      <pc:docMkLst>
        <pc:docMk/>
      </pc:docMkLst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80086812" sldId="259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2649816754" sldId="260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1960972873" sldId="261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965530752" sldId="263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3907155967" sldId="265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4177756772" sldId="267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2908693443" sldId="272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2036565069" sldId="275"/>
        </pc:sldMkLst>
      </pc:sldChg>
      <pc:sldChg chg="del">
        <pc:chgData name="Alexandre Jaloto" userId="9b7f966ac03f2678" providerId="LiveId" clId="{3E0A98ED-DF3A-413D-80D9-5450CEA01295}" dt="2025-10-15T23:04:05.079" v="1" actId="47"/>
        <pc:sldMkLst>
          <pc:docMk/>
          <pc:sldMk cId="4089837700" sldId="312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1341422035" sldId="361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3701815597" sldId="362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2305330334" sldId="363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3226041483" sldId="365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1885004094" sldId="366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3546551584" sldId="367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3389572162" sldId="369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1427395897" sldId="370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3959240738" sldId="371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2766602284" sldId="411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2817483529" sldId="412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148836074" sldId="950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1814975743" sldId="951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339604590" sldId="952"/>
        </pc:sldMkLst>
      </pc:sldChg>
      <pc:sldChg chg="del">
        <pc:chgData name="Alexandre Jaloto" userId="9b7f966ac03f2678" providerId="LiveId" clId="{3E0A98ED-DF3A-413D-80D9-5450CEA01295}" dt="2025-10-15T23:04:57.516" v="2" actId="47"/>
        <pc:sldMkLst>
          <pc:docMk/>
          <pc:sldMk cId="1094326313" sldId="955"/>
        </pc:sldMkLst>
      </pc:sldChg>
      <pc:sldChg chg="del">
        <pc:chgData name="Alexandre Jaloto" userId="9b7f966ac03f2678" providerId="LiveId" clId="{3E0A98ED-DF3A-413D-80D9-5450CEA01295}" dt="2025-10-15T23:04:02.601" v="0" actId="47"/>
        <pc:sldMkLst>
          <pc:docMk/>
          <pc:sldMk cId="3257121172" sldId="959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2530272045" sldId="963"/>
        </pc:sldMkLst>
      </pc:sldChg>
      <pc:sldChg chg="del">
        <pc:chgData name="Alexandre Jaloto" userId="9b7f966ac03f2678" providerId="LiveId" clId="{3E0A98ED-DF3A-413D-80D9-5450CEA01295}" dt="2025-10-15T23:05:18.273" v="3" actId="47"/>
        <pc:sldMkLst>
          <pc:docMk/>
          <pc:sldMk cId="2348229245" sldId="964"/>
        </pc:sldMkLst>
      </pc:sldChg>
      <pc:sldChg chg="modSp add mod chgLayout">
        <pc:chgData name="Alexandre Jaloto" userId="9b7f966ac03f2678" providerId="LiveId" clId="{3E0A98ED-DF3A-413D-80D9-5450CEA01295}" dt="2025-10-15T23:06:46.639" v="6" actId="27636"/>
        <pc:sldMkLst>
          <pc:docMk/>
          <pc:sldMk cId="3513251272" sldId="1029"/>
        </pc:sldMkLst>
        <pc:spChg chg="mod ord">
          <ac:chgData name="Alexandre Jaloto" userId="9b7f966ac03f2678" providerId="LiveId" clId="{3E0A98ED-DF3A-413D-80D9-5450CEA01295}" dt="2025-10-15T23:06:46.639" v="6" actId="27636"/>
          <ac:spMkLst>
            <pc:docMk/>
            <pc:sldMk cId="3513251272" sldId="1029"/>
            <ac:spMk id="3" creationId="{51F766D9-C0F5-A137-F138-30E0D388ED1A}"/>
          </ac:spMkLst>
        </pc:spChg>
      </pc:sldChg>
      <pc:sldMasterChg chg="delSldLayout">
        <pc:chgData name="Alexandre Jaloto" userId="9b7f966ac03f2678" providerId="LiveId" clId="{3E0A98ED-DF3A-413D-80D9-5450CEA01295}" dt="2025-10-15T23:04:02.601" v="0" actId="47"/>
        <pc:sldMasterMkLst>
          <pc:docMk/>
          <pc:sldMasterMk cId="49741456" sldId="2147483648"/>
        </pc:sldMasterMkLst>
        <pc:sldLayoutChg chg="del">
          <pc:chgData name="Alexandre Jaloto" userId="9b7f966ac03f2678" providerId="LiveId" clId="{3E0A98ED-DF3A-413D-80D9-5450CEA01295}" dt="2025-10-15T23:04:02.601" v="0" actId="47"/>
          <pc:sldLayoutMkLst>
            <pc:docMk/>
            <pc:sldMasterMk cId="49741456" sldId="2147483648"/>
            <pc:sldLayoutMk cId="3099664551" sldId="214748369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3D088-46BB-47CE-886C-D78961A0BD39}" type="datetimeFigureOut">
              <a:rPr lang="pt-BR" smtClean="0"/>
              <a:t>15/10/2025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9E802-428D-40E1-B9CC-D21067B82E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27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9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961865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67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556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10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237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8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5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875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3DC2E-2530-467A-842E-DC970F808F56}" type="slidenum">
              <a:rPr lang="pt-BR" smtClean="0"/>
              <a:t>106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999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48047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134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7004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560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56B78AD-E810-4B05-9823-BBFA94B4CC4E}" type="slidenum">
              <a:rPr lang="pt-BR" altLang="pt-BR" sz="1200" b="0" smtClean="0"/>
              <a:pPr eaLnBrk="1" hangingPunct="1"/>
              <a:t>10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07539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458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E746AD0-BB25-42D5-AEF1-405FD278A5C9}" type="slidenum">
              <a:rPr lang="pt-BR" altLang="pt-BR" sz="1200" b="0" smtClean="0"/>
              <a:pPr eaLnBrk="1" hangingPunct="1"/>
              <a:t>11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897876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82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530540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1F2B440-1B1A-47EA-B061-810B6152665E}" type="slidenum">
              <a:rPr lang="pt-BR" altLang="pt-BR" sz="1200" b="0" smtClean="0"/>
              <a:pPr eaLnBrk="1" hangingPunct="1"/>
              <a:t>83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774804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84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201012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85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148585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86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359845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1D1A2AF-BC04-42EF-B53F-A1D505E40ECF}" type="slidenum">
              <a:rPr lang="pt-BR" altLang="pt-BR" sz="1200" b="0" smtClean="0"/>
              <a:pPr eaLnBrk="1" hangingPunct="1"/>
              <a:t>87</a:t>
            </a:fld>
            <a:endParaRPr lang="pt-BR" altLang="pt-BR" sz="1200" b="0"/>
          </a:p>
        </p:txBody>
      </p:sp>
    </p:spTree>
    <p:extLst>
      <p:ext uri="{BB962C8B-B14F-4D97-AF65-F5344CB8AC3E}">
        <p14:creationId xmlns:p14="http://schemas.microsoft.com/office/powerpoint/2010/main" val="298814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enina sentada em uma mesa&#10;&#10;O conteúdo gerado por IA pode estar incorreto.">
            <a:extLst>
              <a:ext uri="{FF2B5EF4-FFF2-40B4-BE49-F238E27FC236}">
                <a16:creationId xmlns:a16="http://schemas.microsoft.com/office/drawing/2014/main" id="{A769614F-8E0F-E9CE-078B-92D143E14A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70273F4-E084-9428-A326-738AD5BC60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8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em frente a computador&#10;&#10;O conteúdo gerado por IA pode estar incorreto.">
            <a:extLst>
              <a:ext uri="{FF2B5EF4-FFF2-40B4-BE49-F238E27FC236}">
                <a16:creationId xmlns:a16="http://schemas.microsoft.com/office/drawing/2014/main" id="{977EF284-25BC-86D2-A8D7-54068175F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67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s sentadas ao redor de um computador com a imagem de uma pessoa&#10;&#10;O conteúdo gerado por IA pode estar incorreto.">
            <a:extLst>
              <a:ext uri="{FF2B5EF4-FFF2-40B4-BE49-F238E27FC236}">
                <a16:creationId xmlns:a16="http://schemas.microsoft.com/office/drawing/2014/main" id="{D4E8E443-662D-E4C7-8F7B-72FBE66DE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57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Homem de camisa branca&#10;&#10;O conteúdo gerado por IA pode estar incorreto.">
            <a:extLst>
              <a:ext uri="{FF2B5EF4-FFF2-40B4-BE49-F238E27FC236}">
                <a16:creationId xmlns:a16="http://schemas.microsoft.com/office/drawing/2014/main" id="{0FAF8FE8-22B1-373E-27A3-BE2D6237FF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91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na frente de uma loja&#10;&#10;O conteúdo gerado por IA pode estar incorreto.">
            <a:extLst>
              <a:ext uri="{FF2B5EF4-FFF2-40B4-BE49-F238E27FC236}">
                <a16:creationId xmlns:a16="http://schemas.microsoft.com/office/drawing/2014/main" id="{A51A646A-AB6B-8167-B042-ED1B3EB322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06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SI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09513452-5702-21FA-F6AA-B262EC530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81602" y="2721264"/>
            <a:ext cx="7228794" cy="1724706"/>
          </a:xfrm>
        </p:spPr>
        <p:txBody>
          <a:bodyPr anchor="b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81603" y="4525909"/>
            <a:ext cx="7228794" cy="7815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724400" y="551560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7EC883E-78B2-40FA-830E-060B9B96EFD6}" type="datetime2">
              <a:rPr lang="pt-BR" smtClean="0"/>
              <a:pPr/>
              <a:t>quarta-feira, 15 de outubro de 2025</a:t>
            </a:fld>
            <a:endParaRPr lang="pt-BR" dirty="0"/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5F532A3-5E79-AE44-23EB-D3FB423458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01" y="6106171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F1E9D715-69FD-AE9A-B954-B7431C8E76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64772" y="1597026"/>
            <a:ext cx="6842579" cy="2852737"/>
          </a:xfrm>
        </p:spPr>
        <p:txBody>
          <a:bodyPr anchor="b"/>
          <a:lstStyle>
            <a:lvl1pPr algn="l">
              <a:defRPr sz="60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53886" y="4449764"/>
            <a:ext cx="6842579" cy="42431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6" name="Imagem 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6631EAB7-EFE8-9924-EAA9-E537F5D4CC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7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01921CE-2F78-0609-2884-8F5EBDE84A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1307" y="1597026"/>
            <a:ext cx="6842579" cy="2852737"/>
          </a:xfrm>
        </p:spPr>
        <p:txBody>
          <a:bodyPr anchor="b"/>
          <a:lstStyle>
            <a:lvl1pPr algn="l">
              <a:defRPr sz="60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460421" y="4449764"/>
            <a:ext cx="6842579" cy="42431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Imagem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94138" cy="6858000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4460421" y="6112847"/>
            <a:ext cx="4797880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11" name="Imagem 10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E8BA111D-54C6-C6B8-8ABE-ACF69B96FF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1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COM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065FC8BE-F2C8-CFAF-B9BD-431194A5E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9656" y="3458029"/>
            <a:ext cx="8905422" cy="1755549"/>
          </a:xfrm>
        </p:spPr>
        <p:txBody>
          <a:bodyPr anchor="b"/>
          <a:lstStyle>
            <a:lvl1pPr algn="ctr">
              <a:defRPr sz="60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461077" y="5213579"/>
            <a:ext cx="6842579" cy="42431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Imagem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19438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885802E5-A8FA-DFD0-5197-B55188862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2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5DB34DC-1E3B-509A-302F-41D3DC4413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4478" y="1361169"/>
            <a:ext cx="10899322" cy="4361995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400">
                <a:latin typeface="Raleway" pitchFamily="2" charset="0"/>
              </a:defRPr>
            </a:lvl1pPr>
            <a:lvl2pPr>
              <a:buClr>
                <a:schemeClr val="accent1">
                  <a:lumMod val="75000"/>
                </a:schemeClr>
              </a:buClr>
              <a:defRPr sz="2000">
                <a:latin typeface="Raleway" pitchFamily="2" charset="0"/>
              </a:defRPr>
            </a:lvl2pPr>
            <a:lvl3pPr>
              <a:buClr>
                <a:schemeClr val="accent1">
                  <a:lumMod val="75000"/>
                </a:schemeClr>
              </a:buClr>
              <a:defRPr sz="1800">
                <a:latin typeface="Raleway" pitchFamily="2" charset="0"/>
              </a:defRPr>
            </a:lvl3pPr>
            <a:lvl4pPr>
              <a:buClr>
                <a:schemeClr val="accent1">
                  <a:lumMod val="75000"/>
                </a:schemeClr>
              </a:buClr>
              <a:defRPr sz="1600">
                <a:latin typeface="Raleway" pitchFamily="2" charset="0"/>
              </a:defRPr>
            </a:lvl4pPr>
            <a:lvl5pPr>
              <a:buClr>
                <a:schemeClr val="accent1">
                  <a:lumMod val="75000"/>
                </a:schemeClr>
              </a:buClr>
              <a:defRPr sz="1600">
                <a:latin typeface="Raleway" pitchFamily="2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AADA2C3-AEC8-154E-A80F-162D3D1764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6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5DB34DC-1E3B-509A-302F-41D3DC4413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AADA2C3-AEC8-154E-A80F-162D3D1764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23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essoas posando para foto&#10;&#10;O conteúdo gerado por IA pode estar incorreto.">
            <a:extLst>
              <a:ext uri="{FF2B5EF4-FFF2-40B4-BE49-F238E27FC236}">
                <a16:creationId xmlns:a16="http://schemas.microsoft.com/office/drawing/2014/main" id="{526E093B-182F-7B69-6FF3-77E9464B06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7D4D27B6-5B28-4428-7A7C-BDD4C81B7E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3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5DB34DC-1E3B-509A-302F-41D3DC4413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8" name="Imagem 7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AADA2C3-AEC8-154E-A80F-162D3D1764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424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COM GRÁFI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FC457D7-9ADE-CF50-60BF-796F4A25C7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1" y="718457"/>
            <a:ext cx="4019550" cy="1918834"/>
          </a:xfrm>
        </p:spPr>
        <p:txBody>
          <a:bodyPr anchor="b">
            <a:normAutofit/>
          </a:bodyPr>
          <a:lstStyle>
            <a:lvl1pPr algn="l">
              <a:defRPr sz="44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902" y="2743428"/>
            <a:ext cx="4019550" cy="3134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Gráfico 5"/>
          <p:cNvSpPr>
            <a:spLocks noGrp="1"/>
          </p:cNvSpPr>
          <p:nvPr>
            <p:ph type="chart" sz="quarter" idx="10"/>
          </p:nvPr>
        </p:nvSpPr>
        <p:spPr>
          <a:xfrm>
            <a:off x="4947557" y="719138"/>
            <a:ext cx="6531656" cy="5159375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0C4462FD-E221-B281-6D89-44F4068A3A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21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COM GRÁF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12E062B8-DE77-C6E0-502D-8144908E8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718457"/>
            <a:ext cx="10755312" cy="669472"/>
          </a:xfrm>
        </p:spPr>
        <p:txBody>
          <a:bodyPr anchor="b">
            <a:normAutofit/>
          </a:bodyPr>
          <a:lstStyle>
            <a:lvl1pPr algn="l">
              <a:defRPr sz="44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901" y="1534886"/>
            <a:ext cx="10755311" cy="83275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Gráfico 5"/>
          <p:cNvSpPr>
            <a:spLocks noGrp="1"/>
          </p:cNvSpPr>
          <p:nvPr>
            <p:ph type="chart" sz="quarter" idx="10"/>
          </p:nvPr>
        </p:nvSpPr>
        <p:spPr>
          <a:xfrm>
            <a:off x="723900" y="2514600"/>
            <a:ext cx="10755313" cy="3363913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11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C237AACA-BFF6-95E8-D7AA-C0EB6A8124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91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COM TABE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392F55B-6918-D3D8-C862-EBF2EC2E0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1" y="718457"/>
            <a:ext cx="4019550" cy="1918834"/>
          </a:xfrm>
        </p:spPr>
        <p:txBody>
          <a:bodyPr anchor="b">
            <a:normAutofit/>
          </a:bodyPr>
          <a:lstStyle>
            <a:lvl1pPr algn="l">
              <a:defRPr sz="44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902" y="2743428"/>
            <a:ext cx="4019550" cy="3134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abela 4"/>
          <p:cNvSpPr>
            <a:spLocks noGrp="1"/>
          </p:cNvSpPr>
          <p:nvPr>
            <p:ph type="tbl" sz="quarter" idx="10"/>
          </p:nvPr>
        </p:nvSpPr>
        <p:spPr>
          <a:xfrm>
            <a:off x="4939393" y="719138"/>
            <a:ext cx="6506482" cy="5159375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2B00123F-F45C-922E-F5E6-A8C9DDDA5B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06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COM 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38C0D81A-2417-1A35-DFD5-ECD6BA208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718457"/>
            <a:ext cx="10755312" cy="669472"/>
          </a:xfrm>
        </p:spPr>
        <p:txBody>
          <a:bodyPr anchor="b">
            <a:normAutofit/>
          </a:bodyPr>
          <a:lstStyle>
            <a:lvl1pPr algn="l">
              <a:defRPr sz="4400"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901" y="1534886"/>
            <a:ext cx="10755311" cy="83275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Clique para editar o texto mestre</a:t>
            </a:r>
          </a:p>
        </p:txBody>
      </p:sp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abela 4"/>
          <p:cNvSpPr>
            <a:spLocks noGrp="1"/>
          </p:cNvSpPr>
          <p:nvPr>
            <p:ph type="tbl" sz="quarter" idx="10"/>
          </p:nvPr>
        </p:nvSpPr>
        <p:spPr>
          <a:xfrm>
            <a:off x="723900" y="2514600"/>
            <a:ext cx="10755313" cy="3322638"/>
          </a:xfr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10" name="Espaço Reservado para Texto 2"/>
          <p:cNvSpPr>
            <a:spLocks noGrp="1"/>
          </p:cNvSpPr>
          <p:nvPr>
            <p:ph type="body" idx="11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C3D71A9-B757-C23E-FEB0-79FA8A4B6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25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(vermelh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&#10;&#10;O conteúdo gerado por IA pode estar incorreto.">
            <a:extLst>
              <a:ext uri="{FF2B5EF4-FFF2-40B4-BE49-F238E27FC236}">
                <a16:creationId xmlns:a16="http://schemas.microsoft.com/office/drawing/2014/main" id="{8EA0E02B-85D3-0E0D-6D2B-C5053A4C0C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4478" y="1361169"/>
            <a:ext cx="10899322" cy="436199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  <a:latin typeface="Raleway" pitchFamily="2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Raleway" pitchFamily="2" charset="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BD587DF6-9F8B-8CA5-CE30-5DCD721B6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75" y="5910442"/>
            <a:ext cx="2728031" cy="6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(azu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Retângulo&#10;&#10;O conteúdo gerado por IA pode estar incorreto.">
            <a:extLst>
              <a:ext uri="{FF2B5EF4-FFF2-40B4-BE49-F238E27FC236}">
                <a16:creationId xmlns:a16="http://schemas.microsoft.com/office/drawing/2014/main" id="{21EEE446-5C27-6EF7-4738-FAC1C01A2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4478" y="1361169"/>
            <a:ext cx="10899322" cy="436199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  <a:latin typeface="Raleway" pitchFamily="2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  <a:latin typeface="Raleway" pitchFamily="2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  <a:latin typeface="Raleway" pitchFamily="2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Raleway" pitchFamily="2" charset="0"/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  <a:latin typeface="Raleway" pitchFamily="2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4714A794-940F-B682-A929-7F15E2537A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675" y="5910442"/>
            <a:ext cx="2728031" cy="6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92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(amare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Forma, Quadrado&#10;&#10;O conteúdo gerado por IA pode estar incorreto.">
            <a:extLst>
              <a:ext uri="{FF2B5EF4-FFF2-40B4-BE49-F238E27FC236}">
                <a16:creationId xmlns:a16="http://schemas.microsoft.com/office/drawing/2014/main" id="{E48977FE-6637-1EC7-FB03-642FDDD37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4478" y="348797"/>
            <a:ext cx="10899322" cy="66357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4478" y="1361169"/>
            <a:ext cx="10899322" cy="4361995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0"/>
              </a:defRPr>
            </a:lvl1pPr>
            <a:lvl2pPr>
              <a:buClr>
                <a:schemeClr val="bg1"/>
              </a:buClr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0"/>
              </a:defRPr>
            </a:lvl2pPr>
            <a:lvl3pPr>
              <a:buClr>
                <a:schemeClr val="bg1"/>
              </a:buCl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0"/>
              </a:defRPr>
            </a:lvl4pPr>
            <a:lvl5pPr>
              <a:buClr>
                <a:schemeClr val="bg1"/>
              </a:buCl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764734" y="3286579"/>
            <a:ext cx="443593" cy="365125"/>
          </a:xfrm>
        </p:spPr>
        <p:txBody>
          <a:bodyPr/>
          <a:lstStyle>
            <a:lvl1pPr>
              <a:defRPr sz="1100" b="1">
                <a:solidFill>
                  <a:schemeClr val="bg1"/>
                </a:solidFill>
                <a:latin typeface="Raleway" pitchFamily="2" charset="0"/>
              </a:defRPr>
            </a:lvl1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56439704-F1A3-365C-790D-1CECC0C420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7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B96796CE-61DD-B9BE-CB7F-FC6C91F719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Espaço Reservado para Texto 2"/>
          <p:cNvSpPr>
            <a:spLocks noGrp="1"/>
          </p:cNvSpPr>
          <p:nvPr>
            <p:ph type="body" idx="10"/>
          </p:nvPr>
        </p:nvSpPr>
        <p:spPr>
          <a:xfrm>
            <a:off x="571500" y="6112847"/>
            <a:ext cx="8686801" cy="22293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Raleway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pic>
        <p:nvPicPr>
          <p:cNvPr id="5" name="Imagem 4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50B33C0-6DD3-04FE-7466-58F4046514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439" y="5937573"/>
            <a:ext cx="2517197" cy="5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2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ÁGINA LIV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5"/>
          <p:cNvSpPr txBox="1">
            <a:spLocks/>
          </p:cNvSpPr>
          <p:nvPr userDrawn="1"/>
        </p:nvSpPr>
        <p:spPr>
          <a:xfrm>
            <a:off x="11764734" y="3286579"/>
            <a:ext cx="4435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100" b="1" kern="1200">
                <a:solidFill>
                  <a:schemeClr val="bg1"/>
                </a:solidFill>
                <a:latin typeface="Raleway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2D7C6B-54EC-47AA-A9F2-1BD57EEBE74F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B7698AC2-A21E-F84B-E8E7-5F7DF0663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F85B057-9FDC-132F-3C00-6C1A8AEF59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84" y="5910442"/>
            <a:ext cx="2728031" cy="6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07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jovem, atletismo, segurando&#10;&#10;O conteúdo gerado por IA pode estar incorreto.">
            <a:extLst>
              <a:ext uri="{FF2B5EF4-FFF2-40B4-BE49-F238E27FC236}">
                <a16:creationId xmlns:a16="http://schemas.microsoft.com/office/drawing/2014/main" id="{1A8DB1B5-9AE4-81FB-B3C7-1881D3C326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DD34B0A-CB6E-9690-7381-1B0641A7D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68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ayout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22FA3B59-3CA9-ADC3-BAE3-07EE608F0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1" y="200855"/>
            <a:ext cx="11707812" cy="71841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15625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A86E546-2EBC-4819-BFFA-D3A6C6D38E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6A6FF-9A68-4F03-AA80-BE0D31C68DA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F91CA42-8AC5-41D5-9C9D-F2862445309D}"/>
              </a:ext>
            </a:extLst>
          </p:cNvPr>
          <p:cNvSpPr/>
          <p:nvPr userDrawn="1"/>
        </p:nvSpPr>
        <p:spPr>
          <a:xfrm>
            <a:off x="324196" y="785556"/>
            <a:ext cx="11421688" cy="54032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97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ns sentados em cadeiras&#10;&#10;O conteúdo gerado por IA pode estar incorreto.">
            <a:extLst>
              <a:ext uri="{FF2B5EF4-FFF2-40B4-BE49-F238E27FC236}">
                <a16:creationId xmlns:a16="http://schemas.microsoft.com/office/drawing/2014/main" id="{6DA85403-06FF-73F7-72C3-116A4A007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C969605F-4860-4C7D-A610-D63430E81C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1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segurando um guarda-chuva&#10;&#10;O conteúdo gerado por IA pode estar incorreto.">
            <a:extLst>
              <a:ext uri="{FF2B5EF4-FFF2-40B4-BE49-F238E27FC236}">
                <a16:creationId xmlns:a16="http://schemas.microsoft.com/office/drawing/2014/main" id="{172CF286-17BC-6C1D-F951-36033E68C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58D3925-AAEC-9EE8-8F66-5DC64FF299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9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enino de camisa azul sorrindo&#10;&#10;O conteúdo gerado por IA pode estar incorreto.">
            <a:extLst>
              <a:ext uri="{FF2B5EF4-FFF2-40B4-BE49-F238E27FC236}">
                <a16:creationId xmlns:a16="http://schemas.microsoft.com/office/drawing/2014/main" id="{1F2424BA-6245-364A-214D-949BF851F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7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BEE360A0-F765-AD34-3AB5-5245F5CAD3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9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 MODEL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omem sentado em frente a computador&#10;&#10;O conteúdo gerado por IA pode estar incorreto.">
            <a:extLst>
              <a:ext uri="{FF2B5EF4-FFF2-40B4-BE49-F238E27FC236}">
                <a16:creationId xmlns:a16="http://schemas.microsoft.com/office/drawing/2014/main" id="{08DE931C-A1F0-70F0-EA94-C1F589975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915823" y="3627210"/>
            <a:ext cx="5883730" cy="1306285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13102" y="4933495"/>
            <a:ext cx="5557157" cy="78150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1235015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8" name="Imagem 7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79573972-9F8B-C6B7-F06E-C69B83D8AE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48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APA MODE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Mulher sorrindo pousando para foto&#10;&#10;O conteúdo gerado por IA pode estar incorreto.">
            <a:extLst>
              <a:ext uri="{FF2B5EF4-FFF2-40B4-BE49-F238E27FC236}">
                <a16:creationId xmlns:a16="http://schemas.microsoft.com/office/drawing/2014/main" id="{DA258CE3-CAEE-EFA5-45D6-F362B9E3F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470070" y="2900589"/>
            <a:ext cx="5883730" cy="1306285"/>
          </a:xfrm>
        </p:spPr>
        <p:txBody>
          <a:bodyPr anchor="b">
            <a:noAutofit/>
          </a:bodyPr>
          <a:lstStyle>
            <a:lvl1pPr algn="r">
              <a:defRPr sz="4800" b="1">
                <a:solidFill>
                  <a:schemeClr val="bg1"/>
                </a:solidFill>
                <a:latin typeface="Raleway Black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796643" y="4206874"/>
            <a:ext cx="5557157" cy="78150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Ralew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610600" y="5349875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77EC883E-78B2-40FA-830E-060B9B96EFD6}" type="datetime2">
              <a:rPr lang="pt-BR" smtClean="0"/>
              <a:t>quarta-feira, 15 de outubro de 2025</a:t>
            </a:fld>
            <a:endParaRPr lang="pt-BR"/>
          </a:p>
        </p:txBody>
      </p:sp>
      <p:pic>
        <p:nvPicPr>
          <p:cNvPr id="10" name="Imagem 9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6B22B19-402D-6281-8225-F8DA227F77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33" y="5932158"/>
            <a:ext cx="2720137" cy="6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8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E6850-222E-4524-A9C0-72FABAC6FB1D}" type="datetime2">
              <a:rPr lang="pt-BR" smtClean="0"/>
              <a:t>quarta-feira, 15 de outubro de 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D7C6B-54EC-47AA-A9F2-1BD57EEBE7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1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72" r:id="rId6"/>
    <p:sldLayoutId id="2147483678" r:id="rId7"/>
    <p:sldLayoutId id="2147483673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77" r:id="rId14"/>
    <p:sldLayoutId id="2147483675" r:id="rId15"/>
    <p:sldLayoutId id="2147483651" r:id="rId16"/>
    <p:sldLayoutId id="2147483674" r:id="rId17"/>
    <p:sldLayoutId id="2147483650" r:id="rId18"/>
    <p:sldLayoutId id="2147483688" r:id="rId19"/>
    <p:sldLayoutId id="2147483691" r:id="rId20"/>
    <p:sldLayoutId id="2147483667" r:id="rId21"/>
    <p:sldLayoutId id="2147483669" r:id="rId22"/>
    <p:sldLayoutId id="2147483668" r:id="rId23"/>
    <p:sldLayoutId id="2147483670" r:id="rId24"/>
    <p:sldLayoutId id="2147483664" r:id="rId25"/>
    <p:sldLayoutId id="2147483665" r:id="rId26"/>
    <p:sldLayoutId id="2147483666" r:id="rId27"/>
    <p:sldLayoutId id="2147483671" r:id="rId28"/>
    <p:sldLayoutId id="2147483676" r:id="rId29"/>
    <p:sldLayoutId id="2147483687" r:id="rId30"/>
    <p:sldLayoutId id="2147483689" r:id="rId3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8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5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7.w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8B958-E744-70D8-0793-1A1B1807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D5CB-F24F-7558-C47B-53E9E76CA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1602" y="977271"/>
            <a:ext cx="7228794" cy="3468699"/>
          </a:xfrm>
        </p:spPr>
        <p:txBody>
          <a:bodyPr/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à TRI no 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865C12-3471-B6C4-5A31-635CF23AFF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441821-56B2-A7F8-9300-0E650B20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C883E-78B2-40FA-830E-060B9B96EFD6}" type="datetime2">
              <a:rPr lang="pt-BR" smtClean="0"/>
              <a:pPr/>
              <a:t>quarta-feira, 15 de outubro de 2025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060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9" name="Espaço Reservado para Conteúdo 2"/>
          <p:cNvSpPr txBox="1">
            <a:spLocks/>
          </p:cNvSpPr>
          <p:nvPr/>
        </p:nvSpPr>
        <p:spPr bwMode="auto">
          <a:xfrm>
            <a:off x="2093687" y="4669677"/>
            <a:ext cx="7825721" cy="7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Podemos afirmar que Francisca domina esse conhecimento mais do que Eduardo, que acertou quatro itens?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252500" y="1638261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1" name="Tabela 10"/>
          <p:cNvGraphicFramePr>
            <a:graphicFrameLocks noGrp="1"/>
          </p:cNvGraphicFramePr>
          <p:nvPr/>
        </p:nvGraphicFramePr>
        <p:xfrm>
          <a:off x="10060414" y="1638261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252494" y="4246664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86649A8-A79C-CA5A-1682-B88DA1536831}"/>
              </a:ext>
            </a:extLst>
          </p:cNvPr>
          <p:cNvSpPr txBox="1">
            <a:spLocks/>
          </p:cNvSpPr>
          <p:nvPr/>
        </p:nvSpPr>
        <p:spPr>
          <a:xfrm>
            <a:off x="-1" y="1032704"/>
            <a:ext cx="9024937" cy="49212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056" dirty="0"/>
              <a:t>Teste 2 de Ciências, aplicado para outra turma de 9º ano do Ensino Fundamental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FBF6213-6728-A316-7B2A-43A7D7678C71}"/>
              </a:ext>
            </a:extLst>
          </p:cNvPr>
          <p:cNvSpPr/>
          <p:nvPr/>
        </p:nvSpPr>
        <p:spPr>
          <a:xfrm>
            <a:off x="997315" y="1851368"/>
            <a:ext cx="9942185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623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4DD43C9-A3EC-168E-6B03-1496C91E48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1A65EF3-9B68-4BB0-BAD0-E202F8BD65C0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94C5ED-E5A6-270D-1449-61B779C31A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EB7ABF2-DEE0-8ED0-7BD2-3CD6072D0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E5D03FD-08C1-172A-4E9A-F96B00A15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0,08 x 0,07 x 0,97 = 0,0001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2E1B9CAD-CB42-CF09-D121-8D0E17FD8F3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AB5FA5EC-28F6-E30A-BDCC-9DDCBF377249}"/>
              </a:ext>
            </a:extLst>
          </p:cNvPr>
          <p:cNvSpPr/>
          <p:nvPr/>
        </p:nvSpPr>
        <p:spPr>
          <a:xfrm>
            <a:off x="6728039" y="1069042"/>
            <a:ext cx="785944" cy="319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E1DB29F-2E44-06EF-887B-B4213A1EBE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18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3B2BD0F4-A039-52BF-ECA7-6699535F3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742EF64-940A-4D89-955E-E8777A1EA217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520DA6E-0789-6452-4915-31A8D6489C6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3954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F3EFB035-0832-A97E-A7FB-5DD77933D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C64CE868-DA1E-EB61-6710-DDC116D09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1860" y="3103996"/>
            <a:ext cx="4084982" cy="334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0,98 x 0,98 x 0,07 = 0,06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987117EF-7053-FFB9-7BE1-F3402005E13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D7ABB83-7EF8-4BFB-06B1-4E1396C22833}"/>
              </a:ext>
            </a:extLst>
          </p:cNvPr>
          <p:cNvSpPr/>
          <p:nvPr/>
        </p:nvSpPr>
        <p:spPr>
          <a:xfrm>
            <a:off x="9439272" y="306227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CD17DFB-F96A-27AD-D8E4-F0955C1B91F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23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89446F-DC77-5D66-50AF-DAECB110D4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0A3E18E-1393-4E40-A128-318A2366C566}"/>
              </a:ext>
            </a:extLst>
          </p:cNvPr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0111B6B-B288-A526-817A-3D6B181B23B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188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6C9ECDE-2F89-249A-F3EC-B3F7ECFAD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A3B3D9B8-28AB-9D7D-A82A-B4D214B95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8696" y="2646828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0,88 x 0,81 x 0,79 x 0,77 x 0,37 = 0,16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8A005A65-BE13-7510-34D2-61BF768B639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443459" y="290741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Elipse 3">
            <a:extLst>
              <a:ext uri="{FF2B5EF4-FFF2-40B4-BE49-F238E27FC236}">
                <a16:creationId xmlns:a16="http://schemas.microsoft.com/office/drawing/2014/main" id="{0238421E-7748-CB8A-BB6C-383F33F65EBF}"/>
              </a:ext>
            </a:extLst>
          </p:cNvPr>
          <p:cNvSpPr/>
          <p:nvPr/>
        </p:nvSpPr>
        <p:spPr>
          <a:xfrm>
            <a:off x="10457816" y="258836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CB22B01-D3F1-E2DA-9B26-CFCE147EA8C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8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841B339E-1CDA-86EC-2A09-F26C5266DB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344EC22-9F07-2C98-3AEF-0A814A2C356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9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10" grpId="0"/>
      <p:bldP spid="1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1C410AF5-E405-F04D-3173-EBE1981887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666001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/>
          <p:cNvSpPr/>
          <p:nvPr/>
        </p:nvSpPr>
        <p:spPr>
          <a:xfrm>
            <a:off x="597659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230D8E-B5E4-B48B-471A-A738EA5714B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519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09D119E-2997-E634-864A-8AD32D3E9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91128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14A7E2-5B00-4A34-44D3-C112D1FE5D7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183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AE1F3394-E9D4-C8FD-E8C4-384285D2C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70413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5943D02-FDFC-1099-9FB3-02C25928F16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3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>
            <a:extLst>
              <a:ext uri="{FF2B5EF4-FFF2-40B4-BE49-F238E27FC236}">
                <a16:creationId xmlns:a16="http://schemas.microsoft.com/office/drawing/2014/main" id="{013B6669-0B67-AF1A-E05C-666D8DEF923F}"/>
              </a:ext>
            </a:extLst>
          </p:cNvPr>
          <p:cNvSpPr/>
          <p:nvPr/>
        </p:nvSpPr>
        <p:spPr>
          <a:xfrm>
            <a:off x="929965" y="3252785"/>
            <a:ext cx="10231678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902066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F4468F6-0B9A-5073-4CFF-21112A184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B49027-3AB8-8664-DECA-94985E08EDC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907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FC7EB6-C721-8986-3D03-6A547E13D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563882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6EC351B-08FB-8DE0-C869-51D8C3944B6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63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36F202C-519F-AB54-4C31-E38DB894CF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176F58D4-EA24-4193-8CAF-21B9B94550A3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C2E078-9CEE-4D7E-9991-A01A00EE47EF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E7D6B57-0CC3-4443-9282-22EFD1DAD549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18C25D-7B26-4469-8840-D4499B4DD7DF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155E29B-2BC7-4C3A-A53F-D53344F76169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71216A96-4D9E-4DBD-AFE7-5D99219046B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A56DAFA-BF1D-BE8B-0A5F-02BBFEA3A5A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4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  <p:bldP spid="2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 com confiança média">
            <a:extLst>
              <a:ext uri="{FF2B5EF4-FFF2-40B4-BE49-F238E27FC236}">
                <a16:creationId xmlns:a16="http://schemas.microsoft.com/office/drawing/2014/main" id="{C189A69E-63B0-F832-B551-D41325E2EF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C0E80927-FCDB-2A61-8254-5D1823FB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5" name="AutoShape 13">
            <a:extLst>
              <a:ext uri="{FF2B5EF4-FFF2-40B4-BE49-F238E27FC236}">
                <a16:creationId xmlns:a16="http://schemas.microsoft.com/office/drawing/2014/main" id="{E19331B2-CF65-8DE5-06D8-B6505FB21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ACA518AA-7F3D-7838-5163-7D4FDD60A4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1DD3ADF3-CA70-1CE3-0A91-CAF19BEF09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507E35A-896E-3FDD-41C6-1FD05EBA0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503007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AA933379-5F04-5237-A242-E459F8D12B1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C435752-84AF-5FF6-47C2-FFDC9C277FE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85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93CDE9A-0FD5-5293-0D01-D3D3F32B9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284943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08BBAD8-A9B9-9F63-DFD8-9DE4EDDDCB4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13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F9AAA45E-D738-E8CC-2223-1DB53E3F83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FF45A55-1CE5-D011-35FA-1306F046AF5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123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461C592F-2B36-567B-A7FD-03E13604F6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42E630B-B1FB-4A1C-A041-86357E1AA13E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807CB36-DDA6-48C4-A421-8DC75BD3CC49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8D78BB7-C6F8-4EFE-A30B-726B1A727C39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E18816-AD3F-47C0-9033-5AA14A2E85F1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34E383-BE9C-4722-8888-C2268B4F0702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61B6F97-C9DA-4B73-A507-AEEB9DBE2DB5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A59A352-28BB-4357-81FB-D20277E94683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D270804A-953B-202F-C76B-2E63C3884F0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327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1DD50362-07A4-7125-B134-16B72F0155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/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E88D3AB-0E5E-1E79-3F72-5DA7E8D40A7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9513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90199934-15E4-5054-A041-C72C73F19B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E59F8DA-DA51-4514-834C-CE7111D5F140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7D3010-F699-4B87-84AD-3E10B85D145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F7A1A3E-82B1-4774-0B0B-16167346B47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19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7" grpId="0" animBg="1"/>
      <p:bldP spid="1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7D76258-9B86-28DB-E145-2A2CC21CF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5783104-B18F-43C8-65CB-2E3FFF48E18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0246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TEORIAS DA MEDIDA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19494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CA6BF2A-7E12-181E-B06B-842B1AE34D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E9CC244F-AF9D-C5A7-DF6D-5C8E5CCD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112750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x 0,97 = 0,02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70C57841-31FD-9BB7-9438-A2ED44E304C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138809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606C2C12-905E-DE80-9277-042F4ECD74B6}"/>
              </a:ext>
            </a:extLst>
          </p:cNvPr>
          <p:cNvSpPr/>
          <p:nvPr/>
        </p:nvSpPr>
        <p:spPr>
          <a:xfrm>
            <a:off x="5724592" y="106904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0EFD3EB-821D-EC4D-42CA-4205CC9FE60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38DC320-4DAC-46F7-CD63-BB95A4A89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AC614C4-7A2A-401D-FFD4-6EE8C7CBDE7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2976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BC057790-6677-05CC-7B8A-4FC491AB2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5C73901-3A3A-2887-EC69-96ED07B68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6503" y="3124855"/>
            <a:ext cx="2681410" cy="3250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0,98 x 0,01 = 0,01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62996C4A-7523-F0D1-7A78-5AB78ED760E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87764" y="2825823"/>
            <a:ext cx="223705" cy="25731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83EE1103-409F-A35D-5547-1F4957E5F070}"/>
              </a:ext>
            </a:extLst>
          </p:cNvPr>
          <p:cNvSpPr/>
          <p:nvPr/>
        </p:nvSpPr>
        <p:spPr>
          <a:xfrm>
            <a:off x="9302632" y="30777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62DB648-AC8F-E419-38A0-D7FD3AE56E9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B8409A0F-AA2C-6697-BA3C-55AC51763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B7F0F00-7C28-4985-9A41-364C5D51A6F6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20C3FB1-0947-B5CC-1D45-E36B26FD4B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901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2A4B5CD-CA2E-7834-573C-C4DA113DC5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DB06468E-0E00-679D-DD52-B9B5035DF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113967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0,61 x 0,59 x 0,58 = 0,21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9BDEA26D-B713-9D32-B040-836158929D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3374555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6A4519-92EA-2CF8-61CB-8649DC6C25D4}"/>
              </a:ext>
            </a:extLst>
          </p:cNvPr>
          <p:cNvSpPr/>
          <p:nvPr/>
        </p:nvSpPr>
        <p:spPr>
          <a:xfrm>
            <a:off x="7970836" y="3055502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118C009-02B8-46F9-7357-8BEC4377A9E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D34975EC-FEC7-BC58-DAEA-197977935A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CaixaDeTexto 7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EC2C96C5-D229-46D0-8447-7DBD10A3F113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DBA8F8-38EF-4CC5-9872-30E0405DE711}"/>
              </a:ext>
            </a:extLst>
          </p:cNvPr>
          <p:cNvSpPr txBox="1"/>
          <p:nvPr/>
        </p:nvSpPr>
        <p:spPr>
          <a:xfrm>
            <a:off x="6034198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AA426755-808E-4739-8729-2740155856ED}"/>
              </a:ext>
            </a:extLst>
          </p:cNvPr>
          <p:cNvSpPr/>
          <p:nvPr/>
        </p:nvSpPr>
        <p:spPr>
          <a:xfrm>
            <a:off x="5531984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6C1D810-CD8A-17C3-1629-6D7FC9D37F9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3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0" grpId="0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841AEFA-35CE-56E8-7D9A-6F1FD18665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8165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E5B9320-FAF0-CDC9-E8D2-0087F5CF81B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0408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7E01E3B-8377-DE4C-8B4B-22C2B4976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493629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B732849-4DFA-E4FB-79D6-E12660CDE56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8382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DE60757D-B5AE-45E5-974F-37E7CC8F5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7947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665654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B26ADED-662F-1A56-611E-AA828152241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363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1DBD05F-A284-F669-6722-65092B3BA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514687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743206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3F0E7AA-4FF8-1C61-4F44-3BF6A3B0196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06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 altura sem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(uso da TRI nos testes)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8377AA-6711-0B9B-AE67-2651576455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99F291F-764F-4473-A9F3-8AD5A6041F93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943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334529BB-FBBF-4344-B211-90A568059C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06642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20759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39ECB7C-B1A7-3CDD-2578-84050640286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1496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52F0E3B1-2352-933B-96BC-4BD2D4AB7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5207435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8983111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E18980F-091B-D519-CDE9-3CAB4E23B0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948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DC0D81B-770B-6F60-DAF2-1F8457D38A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Elipse 4"/>
          <p:cNvSpPr/>
          <p:nvPr/>
        </p:nvSpPr>
        <p:spPr>
          <a:xfrm>
            <a:off x="4967969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829136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79F1A87-1AFE-FFD7-FDFF-75680B6E921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045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11092D-C559-E05B-DDA6-D83A9922F48B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533178-0651-6709-833E-5907EFDC6252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3C9D77D-5FAE-EE76-951B-FC92EE9C7904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765AA853-4812-C4D7-3CEE-B621DBCA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2943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1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1E47650-241E-49CF-9E64-A8E971AF1EF2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5799" cy="4976118"/>
          </a:xfrm>
          <a:prstGeom prst="rect">
            <a:avLst/>
          </a:prstGeom>
        </p:spPr>
      </p:pic>
      <p:sp>
        <p:nvSpPr>
          <p:cNvPr id="8195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APLICAÇÃO DE UM ITEM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102E8F2-C8CA-A8A6-1CC3-160A1F21682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24DC7A74-FD08-441D-A443-D0D0D7AE418B}"/>
              </a:ext>
            </a:extLst>
          </p:cNvPr>
          <p:cNvSpPr/>
          <p:nvPr/>
        </p:nvSpPr>
        <p:spPr>
          <a:xfrm>
            <a:off x="3483575" y="4363265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3" name="Elipse 142">
            <a:extLst>
              <a:ext uri="{FF2B5EF4-FFF2-40B4-BE49-F238E27FC236}">
                <a16:creationId xmlns:a16="http://schemas.microsoft.com/office/drawing/2014/main" id="{478D601E-3FA0-40DE-9264-2781603152CA}"/>
              </a:ext>
            </a:extLst>
          </p:cNvPr>
          <p:cNvSpPr/>
          <p:nvPr/>
        </p:nvSpPr>
        <p:spPr>
          <a:xfrm>
            <a:off x="3679507" y="431819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362BE2E9-6435-449C-8FCE-61BE5E364214}"/>
              </a:ext>
            </a:extLst>
          </p:cNvPr>
          <p:cNvSpPr/>
          <p:nvPr/>
        </p:nvSpPr>
        <p:spPr>
          <a:xfrm>
            <a:off x="3908507" y="4248249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5" name="Elipse 144">
            <a:extLst>
              <a:ext uri="{FF2B5EF4-FFF2-40B4-BE49-F238E27FC236}">
                <a16:creationId xmlns:a16="http://schemas.microsoft.com/office/drawing/2014/main" id="{F767BB22-9C03-488E-9574-9EF1163DDE27}"/>
              </a:ext>
            </a:extLst>
          </p:cNvPr>
          <p:cNvSpPr/>
          <p:nvPr/>
        </p:nvSpPr>
        <p:spPr>
          <a:xfrm>
            <a:off x="4283783" y="436358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CF9E7F27-73C2-4A23-8D40-80198E5CDC00}"/>
              </a:ext>
            </a:extLst>
          </p:cNvPr>
          <p:cNvSpPr/>
          <p:nvPr/>
        </p:nvSpPr>
        <p:spPr>
          <a:xfrm>
            <a:off x="4201992" y="421272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7" name="Elipse 146">
            <a:extLst>
              <a:ext uri="{FF2B5EF4-FFF2-40B4-BE49-F238E27FC236}">
                <a16:creationId xmlns:a16="http://schemas.microsoft.com/office/drawing/2014/main" id="{BB726A50-F4B4-49A8-9857-D549A51879DA}"/>
              </a:ext>
            </a:extLst>
          </p:cNvPr>
          <p:cNvSpPr/>
          <p:nvPr/>
        </p:nvSpPr>
        <p:spPr>
          <a:xfrm>
            <a:off x="4110565" y="4248249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F2352C1C-6CB1-41BE-8191-47A950E69C7E}"/>
              </a:ext>
            </a:extLst>
          </p:cNvPr>
          <p:cNvSpPr/>
          <p:nvPr/>
        </p:nvSpPr>
        <p:spPr>
          <a:xfrm>
            <a:off x="4358787" y="414741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9" name="Elipse 148">
            <a:extLst>
              <a:ext uri="{FF2B5EF4-FFF2-40B4-BE49-F238E27FC236}">
                <a16:creationId xmlns:a16="http://schemas.microsoft.com/office/drawing/2014/main" id="{445E4C12-F883-4DD4-B77B-A6AFC073247E}"/>
              </a:ext>
            </a:extLst>
          </p:cNvPr>
          <p:cNvSpPr/>
          <p:nvPr/>
        </p:nvSpPr>
        <p:spPr>
          <a:xfrm>
            <a:off x="5069085" y="4163720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3AADB18-69F1-43B8-A9BF-6A619A8EDED0}"/>
              </a:ext>
            </a:extLst>
          </p:cNvPr>
          <p:cNvSpPr/>
          <p:nvPr/>
        </p:nvSpPr>
        <p:spPr>
          <a:xfrm>
            <a:off x="4780708" y="4194268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1" name="Elipse 150">
            <a:extLst>
              <a:ext uri="{FF2B5EF4-FFF2-40B4-BE49-F238E27FC236}">
                <a16:creationId xmlns:a16="http://schemas.microsoft.com/office/drawing/2014/main" id="{FAD23CBA-8FB7-4EC3-A4A4-FADBA8AE7239}"/>
              </a:ext>
            </a:extLst>
          </p:cNvPr>
          <p:cNvSpPr/>
          <p:nvPr/>
        </p:nvSpPr>
        <p:spPr>
          <a:xfrm>
            <a:off x="4987295" y="4035786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AEE8EF1A-5461-4007-B058-E6A736FDE3EB}"/>
              </a:ext>
            </a:extLst>
          </p:cNvPr>
          <p:cNvSpPr/>
          <p:nvPr/>
        </p:nvSpPr>
        <p:spPr>
          <a:xfrm>
            <a:off x="4822392" y="4147417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3" name="Elipse 152">
            <a:extLst>
              <a:ext uri="{FF2B5EF4-FFF2-40B4-BE49-F238E27FC236}">
                <a16:creationId xmlns:a16="http://schemas.microsoft.com/office/drawing/2014/main" id="{8E975E48-6AEA-4D1F-8237-491A892DDF4F}"/>
              </a:ext>
            </a:extLst>
          </p:cNvPr>
          <p:cNvSpPr/>
          <p:nvPr/>
        </p:nvSpPr>
        <p:spPr>
          <a:xfrm>
            <a:off x="5219912" y="4054674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D89EC4A4-3633-4672-844A-36B808169105}"/>
              </a:ext>
            </a:extLst>
          </p:cNvPr>
          <p:cNvSpPr/>
          <p:nvPr/>
        </p:nvSpPr>
        <p:spPr>
          <a:xfrm>
            <a:off x="5328754" y="37555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5" name="Elipse 154">
            <a:extLst>
              <a:ext uri="{FF2B5EF4-FFF2-40B4-BE49-F238E27FC236}">
                <a16:creationId xmlns:a16="http://schemas.microsoft.com/office/drawing/2014/main" id="{C9541F76-F4BF-4803-8CB6-6C0CAB85E17F}"/>
              </a:ext>
            </a:extLst>
          </p:cNvPr>
          <p:cNvSpPr/>
          <p:nvPr/>
        </p:nvSpPr>
        <p:spPr>
          <a:xfrm>
            <a:off x="5677551" y="3459192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6617A6AD-665C-4AA4-9D22-582475BBA08D}"/>
              </a:ext>
            </a:extLst>
          </p:cNvPr>
          <p:cNvSpPr/>
          <p:nvPr/>
        </p:nvSpPr>
        <p:spPr>
          <a:xfrm>
            <a:off x="5512347" y="379124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7" name="Elipse 156">
            <a:extLst>
              <a:ext uri="{FF2B5EF4-FFF2-40B4-BE49-F238E27FC236}">
                <a16:creationId xmlns:a16="http://schemas.microsoft.com/office/drawing/2014/main" id="{C9613A61-E6A6-4363-88A3-9CCBE06BB6BF}"/>
              </a:ext>
            </a:extLst>
          </p:cNvPr>
          <p:cNvSpPr/>
          <p:nvPr/>
        </p:nvSpPr>
        <p:spPr>
          <a:xfrm>
            <a:off x="5862961" y="3338458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432839E9-D30F-488E-9EE4-9DC51CE2BCC8}"/>
              </a:ext>
            </a:extLst>
          </p:cNvPr>
          <p:cNvSpPr/>
          <p:nvPr/>
        </p:nvSpPr>
        <p:spPr>
          <a:xfrm>
            <a:off x="5836019" y="350476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59" name="Elipse 158">
            <a:extLst>
              <a:ext uri="{FF2B5EF4-FFF2-40B4-BE49-F238E27FC236}">
                <a16:creationId xmlns:a16="http://schemas.microsoft.com/office/drawing/2014/main" id="{E0512D4A-033F-468E-AE32-34A05B871F9D}"/>
              </a:ext>
            </a:extLst>
          </p:cNvPr>
          <p:cNvSpPr/>
          <p:nvPr/>
        </p:nvSpPr>
        <p:spPr>
          <a:xfrm>
            <a:off x="6151568" y="305138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0" name="Elipse 159">
            <a:extLst>
              <a:ext uri="{FF2B5EF4-FFF2-40B4-BE49-F238E27FC236}">
                <a16:creationId xmlns:a16="http://schemas.microsoft.com/office/drawing/2014/main" id="{19AB4137-1C97-4788-A96F-7F98ECB4D74D}"/>
              </a:ext>
            </a:extLst>
          </p:cNvPr>
          <p:cNvSpPr/>
          <p:nvPr/>
        </p:nvSpPr>
        <p:spPr>
          <a:xfrm>
            <a:off x="5938794" y="3167757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1" name="Elipse 160">
            <a:extLst>
              <a:ext uri="{FF2B5EF4-FFF2-40B4-BE49-F238E27FC236}">
                <a16:creationId xmlns:a16="http://schemas.microsoft.com/office/drawing/2014/main" id="{F960C5A7-B647-4071-BA57-D5EBE14B82DA}"/>
              </a:ext>
            </a:extLst>
          </p:cNvPr>
          <p:cNvSpPr/>
          <p:nvPr/>
        </p:nvSpPr>
        <p:spPr>
          <a:xfrm>
            <a:off x="6047170" y="3002760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2" name="Elipse 161">
            <a:extLst>
              <a:ext uri="{FF2B5EF4-FFF2-40B4-BE49-F238E27FC236}">
                <a16:creationId xmlns:a16="http://schemas.microsoft.com/office/drawing/2014/main" id="{16A9EA03-E36F-4907-ABB1-F404E8CC2BB0}"/>
              </a:ext>
            </a:extLst>
          </p:cNvPr>
          <p:cNvSpPr/>
          <p:nvPr/>
        </p:nvSpPr>
        <p:spPr>
          <a:xfrm>
            <a:off x="6281439" y="2906515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3" name="Elipse 162">
            <a:extLst>
              <a:ext uri="{FF2B5EF4-FFF2-40B4-BE49-F238E27FC236}">
                <a16:creationId xmlns:a16="http://schemas.microsoft.com/office/drawing/2014/main" id="{AB40A8E8-8794-46E9-829E-8B0961245434}"/>
              </a:ext>
            </a:extLst>
          </p:cNvPr>
          <p:cNvSpPr/>
          <p:nvPr/>
        </p:nvSpPr>
        <p:spPr>
          <a:xfrm>
            <a:off x="7206281" y="201240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4" name="Elipse 163">
            <a:extLst>
              <a:ext uri="{FF2B5EF4-FFF2-40B4-BE49-F238E27FC236}">
                <a16:creationId xmlns:a16="http://schemas.microsoft.com/office/drawing/2014/main" id="{DC8F2811-3E3C-494A-BBA2-2EA0861E3C8E}"/>
              </a:ext>
            </a:extLst>
          </p:cNvPr>
          <p:cNvSpPr/>
          <p:nvPr/>
        </p:nvSpPr>
        <p:spPr>
          <a:xfrm>
            <a:off x="7467523" y="197236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5" name="Elipse 164">
            <a:extLst>
              <a:ext uri="{FF2B5EF4-FFF2-40B4-BE49-F238E27FC236}">
                <a16:creationId xmlns:a16="http://schemas.microsoft.com/office/drawing/2014/main" id="{C610DEAB-9141-4A4D-8F3A-5E70DAE97073}"/>
              </a:ext>
            </a:extLst>
          </p:cNvPr>
          <p:cNvSpPr/>
          <p:nvPr/>
        </p:nvSpPr>
        <p:spPr>
          <a:xfrm>
            <a:off x="6448589" y="2574891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6" name="Elipse 165">
            <a:extLst>
              <a:ext uri="{FF2B5EF4-FFF2-40B4-BE49-F238E27FC236}">
                <a16:creationId xmlns:a16="http://schemas.microsoft.com/office/drawing/2014/main" id="{CBCC7251-298C-442C-A629-B697B229F4CD}"/>
              </a:ext>
            </a:extLst>
          </p:cNvPr>
          <p:cNvSpPr/>
          <p:nvPr/>
        </p:nvSpPr>
        <p:spPr>
          <a:xfrm>
            <a:off x="6524364" y="267125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7" name="Elipse 166">
            <a:extLst>
              <a:ext uri="{FF2B5EF4-FFF2-40B4-BE49-F238E27FC236}">
                <a16:creationId xmlns:a16="http://schemas.microsoft.com/office/drawing/2014/main" id="{4573A020-9B78-4A13-BA39-F88CDC528D8D}"/>
              </a:ext>
            </a:extLst>
          </p:cNvPr>
          <p:cNvSpPr/>
          <p:nvPr/>
        </p:nvSpPr>
        <p:spPr>
          <a:xfrm>
            <a:off x="8724907" y="172588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8" name="Elipse 167">
            <a:extLst>
              <a:ext uri="{FF2B5EF4-FFF2-40B4-BE49-F238E27FC236}">
                <a16:creationId xmlns:a16="http://schemas.microsoft.com/office/drawing/2014/main" id="{9BFE51FA-6863-4E3C-A8D8-9C3AAF147B46}"/>
              </a:ext>
            </a:extLst>
          </p:cNvPr>
          <p:cNvSpPr/>
          <p:nvPr/>
        </p:nvSpPr>
        <p:spPr>
          <a:xfrm>
            <a:off x="5301811" y="3896993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9" name="Elipse 168">
            <a:extLst>
              <a:ext uri="{FF2B5EF4-FFF2-40B4-BE49-F238E27FC236}">
                <a16:creationId xmlns:a16="http://schemas.microsoft.com/office/drawing/2014/main" id="{93FBEEDD-E31B-4A3F-9A18-39FFA0A479AE}"/>
              </a:ext>
            </a:extLst>
          </p:cNvPr>
          <p:cNvSpPr/>
          <p:nvPr/>
        </p:nvSpPr>
        <p:spPr>
          <a:xfrm>
            <a:off x="7583477" y="1796234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0" name="Elipse 169">
            <a:extLst>
              <a:ext uri="{FF2B5EF4-FFF2-40B4-BE49-F238E27FC236}">
                <a16:creationId xmlns:a16="http://schemas.microsoft.com/office/drawing/2014/main" id="{27866B2C-12AD-4C9A-AE2F-CD224740B7ED}"/>
              </a:ext>
            </a:extLst>
          </p:cNvPr>
          <p:cNvSpPr/>
          <p:nvPr/>
        </p:nvSpPr>
        <p:spPr>
          <a:xfrm>
            <a:off x="7779409" y="1796234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1" name="Elipse 170">
            <a:extLst>
              <a:ext uri="{FF2B5EF4-FFF2-40B4-BE49-F238E27FC236}">
                <a16:creationId xmlns:a16="http://schemas.microsoft.com/office/drawing/2014/main" id="{B3FEE4B5-33D4-4259-896D-30AAA4B58C6E}"/>
              </a:ext>
            </a:extLst>
          </p:cNvPr>
          <p:cNvSpPr/>
          <p:nvPr/>
        </p:nvSpPr>
        <p:spPr>
          <a:xfrm>
            <a:off x="8226507" y="177095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2" name="Elipse 171">
            <a:extLst>
              <a:ext uri="{FF2B5EF4-FFF2-40B4-BE49-F238E27FC236}">
                <a16:creationId xmlns:a16="http://schemas.microsoft.com/office/drawing/2014/main" id="{FCD6C369-5041-4E39-AED6-952D563FC41C}"/>
              </a:ext>
            </a:extLst>
          </p:cNvPr>
          <p:cNvSpPr/>
          <p:nvPr/>
        </p:nvSpPr>
        <p:spPr>
          <a:xfrm>
            <a:off x="7990009" y="166561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3" name="Elipse 172">
            <a:extLst>
              <a:ext uri="{FF2B5EF4-FFF2-40B4-BE49-F238E27FC236}">
                <a16:creationId xmlns:a16="http://schemas.microsoft.com/office/drawing/2014/main" id="{EF4435F1-E97D-4FC4-B43E-7641685DEDA1}"/>
              </a:ext>
            </a:extLst>
          </p:cNvPr>
          <p:cNvSpPr/>
          <p:nvPr/>
        </p:nvSpPr>
        <p:spPr>
          <a:xfrm>
            <a:off x="8553060" y="172588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4" name="Elipse 173">
            <a:extLst>
              <a:ext uri="{FF2B5EF4-FFF2-40B4-BE49-F238E27FC236}">
                <a16:creationId xmlns:a16="http://schemas.microsoft.com/office/drawing/2014/main" id="{0C6742CB-47BB-49E0-AF50-07167FDE24A2}"/>
              </a:ext>
            </a:extLst>
          </p:cNvPr>
          <p:cNvSpPr/>
          <p:nvPr/>
        </p:nvSpPr>
        <p:spPr>
          <a:xfrm>
            <a:off x="5621936" y="369024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5" name="Elipse 174">
            <a:extLst>
              <a:ext uri="{FF2B5EF4-FFF2-40B4-BE49-F238E27FC236}">
                <a16:creationId xmlns:a16="http://schemas.microsoft.com/office/drawing/2014/main" id="{31E59D07-FE08-4503-B3E9-237CE8B56C36}"/>
              </a:ext>
            </a:extLst>
          </p:cNvPr>
          <p:cNvSpPr/>
          <p:nvPr/>
        </p:nvSpPr>
        <p:spPr>
          <a:xfrm>
            <a:off x="6700275" y="2449341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6" name="Elipse 175">
            <a:extLst>
              <a:ext uri="{FF2B5EF4-FFF2-40B4-BE49-F238E27FC236}">
                <a16:creationId xmlns:a16="http://schemas.microsoft.com/office/drawing/2014/main" id="{4E1F118B-C8C5-4920-ADCA-A66D79A14849}"/>
              </a:ext>
            </a:extLst>
          </p:cNvPr>
          <p:cNvSpPr/>
          <p:nvPr/>
        </p:nvSpPr>
        <p:spPr>
          <a:xfrm>
            <a:off x="6683796" y="260019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7" name="Elipse 176">
            <a:extLst>
              <a:ext uri="{FF2B5EF4-FFF2-40B4-BE49-F238E27FC236}">
                <a16:creationId xmlns:a16="http://schemas.microsoft.com/office/drawing/2014/main" id="{9D0EB670-5643-4323-A93C-BAF79BC56D73}"/>
              </a:ext>
            </a:extLst>
          </p:cNvPr>
          <p:cNvSpPr/>
          <p:nvPr/>
        </p:nvSpPr>
        <p:spPr>
          <a:xfrm>
            <a:off x="6830896" y="2253409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8" name="Elipse 177">
            <a:extLst>
              <a:ext uri="{FF2B5EF4-FFF2-40B4-BE49-F238E27FC236}">
                <a16:creationId xmlns:a16="http://schemas.microsoft.com/office/drawing/2014/main" id="{F5CA5101-9755-4C69-9A03-99918D4B7EDC}"/>
              </a:ext>
            </a:extLst>
          </p:cNvPr>
          <p:cNvSpPr/>
          <p:nvPr/>
        </p:nvSpPr>
        <p:spPr>
          <a:xfrm>
            <a:off x="6683796" y="237139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7B11BE64-3148-4FE6-B963-E16996AA2DE1}"/>
              </a:ext>
            </a:extLst>
          </p:cNvPr>
          <p:cNvSpPr/>
          <p:nvPr/>
        </p:nvSpPr>
        <p:spPr>
          <a:xfrm>
            <a:off x="7017953" y="205747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86F0858A-1D7D-4F78-A6A9-04A9E64B4F2E}"/>
              </a:ext>
            </a:extLst>
          </p:cNvPr>
          <p:cNvSpPr/>
          <p:nvPr/>
        </p:nvSpPr>
        <p:spPr>
          <a:xfrm>
            <a:off x="6830896" y="2318720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1" name="Elipse 180">
            <a:extLst>
              <a:ext uri="{FF2B5EF4-FFF2-40B4-BE49-F238E27FC236}">
                <a16:creationId xmlns:a16="http://schemas.microsoft.com/office/drawing/2014/main" id="{3ADFAEE8-5D9D-4FBA-B2A1-6EDF8AA3F0CB}"/>
              </a:ext>
            </a:extLst>
          </p:cNvPr>
          <p:cNvSpPr/>
          <p:nvPr/>
        </p:nvSpPr>
        <p:spPr>
          <a:xfrm>
            <a:off x="4479715" y="41676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2" name="Elipse 181">
            <a:extLst>
              <a:ext uri="{FF2B5EF4-FFF2-40B4-BE49-F238E27FC236}">
                <a16:creationId xmlns:a16="http://schemas.microsoft.com/office/drawing/2014/main" id="{C6E15151-C53F-40B2-89EB-A340CDD89B30}"/>
              </a:ext>
            </a:extLst>
          </p:cNvPr>
          <p:cNvSpPr/>
          <p:nvPr/>
        </p:nvSpPr>
        <p:spPr>
          <a:xfrm>
            <a:off x="4463234" y="43058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3" name="Elipse 182">
            <a:extLst>
              <a:ext uri="{FF2B5EF4-FFF2-40B4-BE49-F238E27FC236}">
                <a16:creationId xmlns:a16="http://schemas.microsoft.com/office/drawing/2014/main" id="{9EBB873F-3D12-43D7-9306-2C5B5731A8D7}"/>
              </a:ext>
            </a:extLst>
          </p:cNvPr>
          <p:cNvSpPr/>
          <p:nvPr/>
        </p:nvSpPr>
        <p:spPr>
          <a:xfrm>
            <a:off x="4610337" y="408210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4" name="Elipse 183">
            <a:extLst>
              <a:ext uri="{FF2B5EF4-FFF2-40B4-BE49-F238E27FC236}">
                <a16:creationId xmlns:a16="http://schemas.microsoft.com/office/drawing/2014/main" id="{2663CD44-384E-49FD-91F1-2EC8E0134700}"/>
              </a:ext>
            </a:extLst>
          </p:cNvPr>
          <p:cNvSpPr/>
          <p:nvPr/>
        </p:nvSpPr>
        <p:spPr>
          <a:xfrm>
            <a:off x="5132822" y="38861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04EF0950-F3D3-4781-A808-B29FE36C9E11}"/>
              </a:ext>
            </a:extLst>
          </p:cNvPr>
          <p:cNvSpPr/>
          <p:nvPr/>
        </p:nvSpPr>
        <p:spPr>
          <a:xfrm>
            <a:off x="6879728" y="217546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D60B6458-BA85-4E31-8A62-E78F46CF10A1}"/>
              </a:ext>
            </a:extLst>
          </p:cNvPr>
          <p:cNvSpPr/>
          <p:nvPr/>
        </p:nvSpPr>
        <p:spPr>
          <a:xfrm>
            <a:off x="7026828" y="212278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22676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2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3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4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6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7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8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9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1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m 46">
            <a:extLst>
              <a:ext uri="{FF2B5EF4-FFF2-40B4-BE49-F238E27FC236}">
                <a16:creationId xmlns:a16="http://schemas.microsoft.com/office/drawing/2014/main" id="{D12D9911-B69D-40F4-891B-9492F86EC8D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9218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DE UM ITEM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C9BAC89-1B68-2775-1C3A-D2B06F2BDA1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4098DBA4-2C20-44BB-AC3C-32CBAA0A4E64}"/>
              </a:ext>
            </a:extLst>
          </p:cNvPr>
          <p:cNvSpPr/>
          <p:nvPr/>
        </p:nvSpPr>
        <p:spPr>
          <a:xfrm>
            <a:off x="3483575" y="4363265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80CD339-9111-4FEC-80C2-E1DD13FF532E}"/>
              </a:ext>
            </a:extLst>
          </p:cNvPr>
          <p:cNvSpPr/>
          <p:nvPr/>
        </p:nvSpPr>
        <p:spPr>
          <a:xfrm>
            <a:off x="3679507" y="4318191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DF91BEAA-5635-4A37-B7E3-D76059C2B1D1}"/>
              </a:ext>
            </a:extLst>
          </p:cNvPr>
          <p:cNvSpPr/>
          <p:nvPr/>
        </p:nvSpPr>
        <p:spPr>
          <a:xfrm>
            <a:off x="3908507" y="4248249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26519E53-819F-49B8-A8A7-4FC8A2069981}"/>
              </a:ext>
            </a:extLst>
          </p:cNvPr>
          <p:cNvSpPr/>
          <p:nvPr/>
        </p:nvSpPr>
        <p:spPr>
          <a:xfrm>
            <a:off x="4283783" y="436358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35C967A-2E20-482D-8C67-4435B3AC3388}"/>
              </a:ext>
            </a:extLst>
          </p:cNvPr>
          <p:cNvSpPr/>
          <p:nvPr/>
        </p:nvSpPr>
        <p:spPr>
          <a:xfrm>
            <a:off x="4201992" y="421272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7DA8B22A-B9D0-4F76-A780-707820016322}"/>
              </a:ext>
            </a:extLst>
          </p:cNvPr>
          <p:cNvSpPr/>
          <p:nvPr/>
        </p:nvSpPr>
        <p:spPr>
          <a:xfrm>
            <a:off x="4110565" y="4248249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5CB1462C-2693-4672-A2EC-3F63D380DD08}"/>
              </a:ext>
            </a:extLst>
          </p:cNvPr>
          <p:cNvSpPr/>
          <p:nvPr/>
        </p:nvSpPr>
        <p:spPr>
          <a:xfrm>
            <a:off x="4358787" y="414741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5" name="Elipse 74">
            <a:extLst>
              <a:ext uri="{FF2B5EF4-FFF2-40B4-BE49-F238E27FC236}">
                <a16:creationId xmlns:a16="http://schemas.microsoft.com/office/drawing/2014/main" id="{349B5EF0-B147-44FB-A89A-6F197A290109}"/>
              </a:ext>
            </a:extLst>
          </p:cNvPr>
          <p:cNvSpPr/>
          <p:nvPr/>
        </p:nvSpPr>
        <p:spPr>
          <a:xfrm>
            <a:off x="5069085" y="4163720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4E309338-5374-4D22-A529-68F32F88F54A}"/>
              </a:ext>
            </a:extLst>
          </p:cNvPr>
          <p:cNvSpPr/>
          <p:nvPr/>
        </p:nvSpPr>
        <p:spPr>
          <a:xfrm>
            <a:off x="4780708" y="4194268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96E829F2-2F88-4341-BFB3-A0AFA2C8D462}"/>
              </a:ext>
            </a:extLst>
          </p:cNvPr>
          <p:cNvSpPr/>
          <p:nvPr/>
        </p:nvSpPr>
        <p:spPr>
          <a:xfrm>
            <a:off x="4987295" y="4035786"/>
            <a:ext cx="48832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44F90D0E-0784-433F-9F76-DA11B61BE5AC}"/>
              </a:ext>
            </a:extLst>
          </p:cNvPr>
          <p:cNvSpPr/>
          <p:nvPr/>
        </p:nvSpPr>
        <p:spPr>
          <a:xfrm>
            <a:off x="4822392" y="4147417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8C509071-9FA3-44AE-A3C1-9FDFD9403ABC}"/>
              </a:ext>
            </a:extLst>
          </p:cNvPr>
          <p:cNvSpPr/>
          <p:nvPr/>
        </p:nvSpPr>
        <p:spPr>
          <a:xfrm>
            <a:off x="5219912" y="4054674"/>
            <a:ext cx="48830" cy="43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F50D110B-D7B2-4556-A939-1EEEAC004C80}"/>
              </a:ext>
            </a:extLst>
          </p:cNvPr>
          <p:cNvSpPr/>
          <p:nvPr/>
        </p:nvSpPr>
        <p:spPr>
          <a:xfrm>
            <a:off x="5328754" y="375555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1E803E20-B2D1-4CD4-9674-0B2C58A336C1}"/>
              </a:ext>
            </a:extLst>
          </p:cNvPr>
          <p:cNvSpPr/>
          <p:nvPr/>
        </p:nvSpPr>
        <p:spPr>
          <a:xfrm>
            <a:off x="5677551" y="3459192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BAA5CBD5-AA1F-4C91-8A4C-DE4ECB8393F2}"/>
              </a:ext>
            </a:extLst>
          </p:cNvPr>
          <p:cNvSpPr/>
          <p:nvPr/>
        </p:nvSpPr>
        <p:spPr>
          <a:xfrm>
            <a:off x="5512347" y="3791244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112AD4C6-5FBA-4CBB-95A8-41125FCDB9A5}"/>
              </a:ext>
            </a:extLst>
          </p:cNvPr>
          <p:cNvSpPr/>
          <p:nvPr/>
        </p:nvSpPr>
        <p:spPr>
          <a:xfrm>
            <a:off x="5862961" y="3338458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4" name="Elipse 83">
            <a:extLst>
              <a:ext uri="{FF2B5EF4-FFF2-40B4-BE49-F238E27FC236}">
                <a16:creationId xmlns:a16="http://schemas.microsoft.com/office/drawing/2014/main" id="{F21291DF-53C6-4EC9-9CCF-06CA264B2681}"/>
              </a:ext>
            </a:extLst>
          </p:cNvPr>
          <p:cNvSpPr/>
          <p:nvPr/>
        </p:nvSpPr>
        <p:spPr>
          <a:xfrm>
            <a:off x="5836019" y="3504766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5" name="Elipse 84">
            <a:extLst>
              <a:ext uri="{FF2B5EF4-FFF2-40B4-BE49-F238E27FC236}">
                <a16:creationId xmlns:a16="http://schemas.microsoft.com/office/drawing/2014/main" id="{8D6B8299-3D26-4588-878A-89A335BE2942}"/>
              </a:ext>
            </a:extLst>
          </p:cNvPr>
          <p:cNvSpPr/>
          <p:nvPr/>
        </p:nvSpPr>
        <p:spPr>
          <a:xfrm>
            <a:off x="6151568" y="3051380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D67BF8B1-9933-4A34-AA3E-65427147D04D}"/>
              </a:ext>
            </a:extLst>
          </p:cNvPr>
          <p:cNvSpPr/>
          <p:nvPr/>
        </p:nvSpPr>
        <p:spPr>
          <a:xfrm>
            <a:off x="5938794" y="3167757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FD642DF9-4360-40BC-9562-D29F1E9BD98B}"/>
              </a:ext>
            </a:extLst>
          </p:cNvPr>
          <p:cNvSpPr/>
          <p:nvPr/>
        </p:nvSpPr>
        <p:spPr>
          <a:xfrm>
            <a:off x="6047170" y="3002760"/>
            <a:ext cx="47147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4FC9E416-4FB6-4031-A0BB-97F78938E766}"/>
              </a:ext>
            </a:extLst>
          </p:cNvPr>
          <p:cNvSpPr/>
          <p:nvPr/>
        </p:nvSpPr>
        <p:spPr>
          <a:xfrm>
            <a:off x="6281439" y="2906515"/>
            <a:ext cx="48832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12A0D7F1-CE2C-4E7F-86D1-6D75EA601A87}"/>
              </a:ext>
            </a:extLst>
          </p:cNvPr>
          <p:cNvSpPr/>
          <p:nvPr/>
        </p:nvSpPr>
        <p:spPr>
          <a:xfrm>
            <a:off x="7206281" y="2012402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EDB2336B-0352-4076-A003-CF4D734A7B19}"/>
              </a:ext>
            </a:extLst>
          </p:cNvPr>
          <p:cNvSpPr/>
          <p:nvPr/>
        </p:nvSpPr>
        <p:spPr>
          <a:xfrm>
            <a:off x="7467523" y="1972369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AD4D5669-6BF4-4250-85C6-84B44E183CAA}"/>
              </a:ext>
            </a:extLst>
          </p:cNvPr>
          <p:cNvSpPr/>
          <p:nvPr/>
        </p:nvSpPr>
        <p:spPr>
          <a:xfrm>
            <a:off x="6448589" y="2574891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F6D3CE6D-42E2-42D0-B061-9007EC469532}"/>
              </a:ext>
            </a:extLst>
          </p:cNvPr>
          <p:cNvSpPr/>
          <p:nvPr/>
        </p:nvSpPr>
        <p:spPr>
          <a:xfrm>
            <a:off x="6524364" y="267125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0" name="Elipse 119">
            <a:extLst>
              <a:ext uri="{FF2B5EF4-FFF2-40B4-BE49-F238E27FC236}">
                <a16:creationId xmlns:a16="http://schemas.microsoft.com/office/drawing/2014/main" id="{184E932E-C062-4DA2-89F2-4EBFB89D7638}"/>
              </a:ext>
            </a:extLst>
          </p:cNvPr>
          <p:cNvSpPr/>
          <p:nvPr/>
        </p:nvSpPr>
        <p:spPr>
          <a:xfrm>
            <a:off x="8724907" y="1725883"/>
            <a:ext cx="48830" cy="450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1" name="Elipse 120">
            <a:extLst>
              <a:ext uri="{FF2B5EF4-FFF2-40B4-BE49-F238E27FC236}">
                <a16:creationId xmlns:a16="http://schemas.microsoft.com/office/drawing/2014/main" id="{4D6BFA5D-D1D2-40D6-B6AE-80B16CE240C7}"/>
              </a:ext>
            </a:extLst>
          </p:cNvPr>
          <p:cNvSpPr/>
          <p:nvPr/>
        </p:nvSpPr>
        <p:spPr>
          <a:xfrm>
            <a:off x="5301811" y="3896993"/>
            <a:ext cx="47147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2" name="Elipse 121">
            <a:extLst>
              <a:ext uri="{FF2B5EF4-FFF2-40B4-BE49-F238E27FC236}">
                <a16:creationId xmlns:a16="http://schemas.microsoft.com/office/drawing/2014/main" id="{DEFAEF5A-09F2-4F34-BCFF-13B8DA38B635}"/>
              </a:ext>
            </a:extLst>
          </p:cNvPr>
          <p:cNvSpPr/>
          <p:nvPr/>
        </p:nvSpPr>
        <p:spPr>
          <a:xfrm>
            <a:off x="7583477" y="1796234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" name="Elipse 122">
            <a:extLst>
              <a:ext uri="{FF2B5EF4-FFF2-40B4-BE49-F238E27FC236}">
                <a16:creationId xmlns:a16="http://schemas.microsoft.com/office/drawing/2014/main" id="{7FDB35D0-A76E-4B72-97C2-F00F7ABFB1C5}"/>
              </a:ext>
            </a:extLst>
          </p:cNvPr>
          <p:cNvSpPr/>
          <p:nvPr/>
        </p:nvSpPr>
        <p:spPr>
          <a:xfrm>
            <a:off x="7779409" y="1796234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4" name="Elipse 123">
            <a:extLst>
              <a:ext uri="{FF2B5EF4-FFF2-40B4-BE49-F238E27FC236}">
                <a16:creationId xmlns:a16="http://schemas.microsoft.com/office/drawing/2014/main" id="{D54313E7-27A8-48F7-9ECD-D2EFF4565602}"/>
              </a:ext>
            </a:extLst>
          </p:cNvPr>
          <p:cNvSpPr/>
          <p:nvPr/>
        </p:nvSpPr>
        <p:spPr>
          <a:xfrm>
            <a:off x="8226507" y="177095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5" name="Elipse 124">
            <a:extLst>
              <a:ext uri="{FF2B5EF4-FFF2-40B4-BE49-F238E27FC236}">
                <a16:creationId xmlns:a16="http://schemas.microsoft.com/office/drawing/2014/main" id="{274C9C4A-0F5D-4673-A1AB-9B96CBD6CCB4}"/>
              </a:ext>
            </a:extLst>
          </p:cNvPr>
          <p:cNvSpPr/>
          <p:nvPr/>
        </p:nvSpPr>
        <p:spPr>
          <a:xfrm>
            <a:off x="7990009" y="166561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6" name="Elipse 125">
            <a:extLst>
              <a:ext uri="{FF2B5EF4-FFF2-40B4-BE49-F238E27FC236}">
                <a16:creationId xmlns:a16="http://schemas.microsoft.com/office/drawing/2014/main" id="{DFA5FB04-856C-49D5-94C4-0044EAE66DA9}"/>
              </a:ext>
            </a:extLst>
          </p:cNvPr>
          <p:cNvSpPr/>
          <p:nvPr/>
        </p:nvSpPr>
        <p:spPr>
          <a:xfrm>
            <a:off x="8553060" y="172588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7" name="Elipse 126">
            <a:extLst>
              <a:ext uri="{FF2B5EF4-FFF2-40B4-BE49-F238E27FC236}">
                <a16:creationId xmlns:a16="http://schemas.microsoft.com/office/drawing/2014/main" id="{42FFC1AE-14CB-43DB-833F-7D39B78B4058}"/>
              </a:ext>
            </a:extLst>
          </p:cNvPr>
          <p:cNvSpPr/>
          <p:nvPr/>
        </p:nvSpPr>
        <p:spPr>
          <a:xfrm>
            <a:off x="5621936" y="369024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F9736AA7-DD27-448B-844C-DFFCBFF9FF5B}"/>
              </a:ext>
            </a:extLst>
          </p:cNvPr>
          <p:cNvSpPr/>
          <p:nvPr/>
        </p:nvSpPr>
        <p:spPr>
          <a:xfrm>
            <a:off x="6700275" y="2449341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EF485A8-EE8A-4349-9B75-88610F54BA74}"/>
              </a:ext>
            </a:extLst>
          </p:cNvPr>
          <p:cNvSpPr/>
          <p:nvPr/>
        </p:nvSpPr>
        <p:spPr>
          <a:xfrm>
            <a:off x="6683796" y="260019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45655A0F-B5ED-4DB1-9F93-B199F51F3962}"/>
              </a:ext>
            </a:extLst>
          </p:cNvPr>
          <p:cNvSpPr/>
          <p:nvPr/>
        </p:nvSpPr>
        <p:spPr>
          <a:xfrm>
            <a:off x="6830896" y="2253409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D83581F5-C6C2-4E4B-B02B-479B04D6EC26}"/>
              </a:ext>
            </a:extLst>
          </p:cNvPr>
          <p:cNvSpPr/>
          <p:nvPr/>
        </p:nvSpPr>
        <p:spPr>
          <a:xfrm>
            <a:off x="6683796" y="237139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35A549D7-4F13-4246-8F31-521D794BF919}"/>
              </a:ext>
            </a:extLst>
          </p:cNvPr>
          <p:cNvSpPr/>
          <p:nvPr/>
        </p:nvSpPr>
        <p:spPr>
          <a:xfrm>
            <a:off x="7017953" y="205747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33887031-F27B-49A7-9454-BB71B6BF6359}"/>
              </a:ext>
            </a:extLst>
          </p:cNvPr>
          <p:cNvSpPr/>
          <p:nvPr/>
        </p:nvSpPr>
        <p:spPr>
          <a:xfrm>
            <a:off x="6830896" y="2318720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05852014-5522-42BC-9482-4AAB1D25D8E5}"/>
              </a:ext>
            </a:extLst>
          </p:cNvPr>
          <p:cNvSpPr/>
          <p:nvPr/>
        </p:nvSpPr>
        <p:spPr>
          <a:xfrm>
            <a:off x="4479715" y="4167653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2389A138-0AB2-4481-923A-B129C7CB8BE6}"/>
              </a:ext>
            </a:extLst>
          </p:cNvPr>
          <p:cNvSpPr/>
          <p:nvPr/>
        </p:nvSpPr>
        <p:spPr>
          <a:xfrm>
            <a:off x="4463234" y="4305879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B1491D17-9127-4AC1-9F14-53757727FA75}"/>
              </a:ext>
            </a:extLst>
          </p:cNvPr>
          <p:cNvSpPr/>
          <p:nvPr/>
        </p:nvSpPr>
        <p:spPr>
          <a:xfrm>
            <a:off x="4610337" y="4082107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B88DD5A7-AA21-4B89-A80C-25E39C83C408}"/>
              </a:ext>
            </a:extLst>
          </p:cNvPr>
          <p:cNvSpPr/>
          <p:nvPr/>
        </p:nvSpPr>
        <p:spPr>
          <a:xfrm>
            <a:off x="5132822" y="3886175"/>
            <a:ext cx="48830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D64448A9-BC41-4B84-BBB7-1340316369B2}"/>
              </a:ext>
            </a:extLst>
          </p:cNvPr>
          <p:cNvSpPr/>
          <p:nvPr/>
        </p:nvSpPr>
        <p:spPr>
          <a:xfrm>
            <a:off x="6879728" y="2175467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33C734AD-475A-432C-AA47-6A08C331D66D}"/>
              </a:ext>
            </a:extLst>
          </p:cNvPr>
          <p:cNvSpPr/>
          <p:nvPr/>
        </p:nvSpPr>
        <p:spPr>
          <a:xfrm>
            <a:off x="7026828" y="2122788"/>
            <a:ext cx="48832" cy="450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2133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34416B1-9FE5-4477-8DF2-4AC683F48071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34A399C-30DB-6FE4-7C35-F78D23FE8FB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2178713" y="3167758"/>
            <a:ext cx="458000" cy="1143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8209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POSSÍVEL APLICAÇÃO DA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z="2742" dirty="0"/>
              <a:t>Exemplo: medindo a altura sem usar a fita métrica</a:t>
            </a:r>
          </a:p>
          <a:p>
            <a:r>
              <a:rPr lang="pt-BR" altLang="pt-BR" sz="2742" dirty="0"/>
              <a:t>Questionário utilizado pedagogicamente na Holanda (</a:t>
            </a:r>
            <a:r>
              <a:rPr lang="pt-BR" altLang="pt-BR" sz="2742" dirty="0" err="1"/>
              <a:t>Cees</a:t>
            </a:r>
            <a:r>
              <a:rPr lang="pt-BR" altLang="pt-BR" sz="2742" dirty="0"/>
              <a:t> Glas, </a:t>
            </a:r>
            <a:r>
              <a:rPr lang="pt-BR" dirty="0"/>
              <a:t>Wim van der Linden, </a:t>
            </a:r>
            <a:r>
              <a:rPr lang="pt-BR" dirty="0" err="1"/>
              <a:t>etc</a:t>
            </a:r>
            <a:r>
              <a:rPr lang="pt-BR" dirty="0"/>
              <a:t>)</a:t>
            </a:r>
            <a:r>
              <a:rPr lang="pt-BR" altLang="pt-BR" sz="2742" dirty="0"/>
              <a:t> e no Brasil (adaptado por Dalton Andrade)</a:t>
            </a:r>
          </a:p>
          <a:p>
            <a:endParaRPr lang="pt-BR" altLang="pt-BR" sz="2742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  <a:endParaRPr lang="pt-BR" altLang="pt-BR" sz="2742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0BCE306-2EB4-89E6-0EB6-51A0D0838B5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92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14. Em uma fila, por ordem de tamanho, você é sempre colocado atrás?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C5B0C9-8966-32C3-FC4E-8C39E082FA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615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14. Em uma fila, por ordem de tamanho, você é sempre colocado atrás?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AF6AF2-43F1-FAA1-391D-B25A2D5857C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8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2427-BEA9-7F92-B959-F1C26D60A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2839F-53D8-2B3D-0F3D-2AA5600A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6E393-7AE8-B886-90C9-492AE0DC9B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1770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Conhecer os modelos de dois parâmetros e três parâmetros da TRI para itens dicotômicos</a:t>
            </a:r>
          </a:p>
          <a:p>
            <a:r>
              <a:rPr lang="pt-BR" dirty="0"/>
              <a:t>Conhecer o modelo de </a:t>
            </a:r>
            <a:r>
              <a:rPr lang="pt-BR" dirty="0" err="1"/>
              <a:t>Samejima</a:t>
            </a:r>
            <a:r>
              <a:rPr lang="pt-BR" dirty="0"/>
              <a:t> da TRI para itens politômicos</a:t>
            </a:r>
          </a:p>
          <a:p>
            <a:r>
              <a:rPr lang="pt-BR" dirty="0"/>
              <a:t>Aplicar as seguintes equações no contexto de construção de instrumentos de medida em educação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(sem usar a fórmula)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E48D98-FDA5-9A65-351D-D4C0515F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73" y="4193612"/>
            <a:ext cx="6354062" cy="1114581"/>
          </a:xfrm>
          <a:prstGeom prst="rect">
            <a:avLst/>
          </a:prstGeom>
        </p:spPr>
      </p:pic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5C52667-2EC4-4CCD-12EC-48B6CCB992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7557" y="3394075"/>
          <a:ext cx="7300293" cy="811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5C52667-2EC4-4CCD-12EC-48B6CCB992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7557" y="3394075"/>
                        <a:ext cx="7300293" cy="8115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9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18514C1-69A8-9DBE-12CC-76236C6502CA}"/>
              </a:ext>
            </a:extLst>
          </p:cNvPr>
          <p:cNvSpPr txBox="1"/>
          <p:nvPr/>
        </p:nvSpPr>
        <p:spPr>
          <a:xfrm>
            <a:off x="2904701" y="5862872"/>
            <a:ext cx="6111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Qual item exige a menor altura para uma pessoa endossar? (Qual o item mais baixo?)</a:t>
            </a:r>
          </a:p>
        </p:txBody>
      </p:sp>
    </p:spTree>
    <p:extLst>
      <p:ext uri="{BB962C8B-B14F-4D97-AF65-F5344CB8AC3E}">
        <p14:creationId xmlns:p14="http://schemas.microsoft.com/office/powerpoint/2010/main" val="37451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72052" y="3039553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965083" y="2702950"/>
            <a:ext cx="228883" cy="12671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11156" y="2983985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091923" y="3336505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5960809" y="3217494"/>
            <a:ext cx="331124" cy="262216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439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31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/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7" name="Conector de seta reta 6"/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/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9" name="Conector de seta reta 8"/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/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11" name="Conector de seta reta 10"/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/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13" name="Conector de seta reta 12"/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/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EA09576C-6BFC-C98F-7D98-6DAF9ABEC024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4162B3D4-A4DF-2ED1-A5AF-CE4F8CBBF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</p:spTree>
    <p:extLst>
      <p:ext uri="{BB962C8B-B14F-4D97-AF65-F5344CB8AC3E}">
        <p14:creationId xmlns:p14="http://schemas.microsoft.com/office/powerpoint/2010/main" val="37406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B3A1-9021-763F-3AA6-4A3B2DC20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796A6-B759-F8E3-8B0C-2D0F27EF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9AE7E-9446-FCF0-EED6-992CFF6A04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167188"/>
            <a:ext cx="12007850" cy="1577975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4" name="CaixaDeTexto 6">
            <a:extLst>
              <a:ext uri="{FF2B5EF4-FFF2-40B4-BE49-F238E27FC236}">
                <a16:creationId xmlns:a16="http://schemas.microsoft.com/office/drawing/2014/main" id="{E311419A-C861-FE21-863B-F8AE2E8A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68" y="3268534"/>
            <a:ext cx="622959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1,55	1,60	1,65	 1,70	  1,75	  1,80	  1,85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0F866F53-95D9-2558-B6C6-C72912E82A3A}"/>
              </a:ext>
            </a:extLst>
          </p:cNvPr>
          <p:cNvGraphicFramePr>
            <a:graphicFrameLocks noGrp="1"/>
          </p:cNvGraphicFramePr>
          <p:nvPr/>
        </p:nvGraphicFramePr>
        <p:xfrm>
          <a:off x="2103812" y="2407451"/>
          <a:ext cx="7713592" cy="791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9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21">
            <a:extLst>
              <a:ext uri="{FF2B5EF4-FFF2-40B4-BE49-F238E27FC236}">
                <a16:creationId xmlns:a16="http://schemas.microsoft.com/office/drawing/2014/main" id="{E24E878D-EABD-C4E4-72E1-B73DD2F1D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8415" y="175376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rgbClr val="FF0000"/>
                </a:solidFill>
              </a:rPr>
              <a:t>11 (1,74m)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6C84551-B2B9-6251-8021-A02E150D80F3}"/>
              </a:ext>
            </a:extLst>
          </p:cNvPr>
          <p:cNvCxnSpPr>
            <a:cxnSpLocks/>
          </p:cNvCxnSpPr>
          <p:nvPr/>
        </p:nvCxnSpPr>
        <p:spPr>
          <a:xfrm>
            <a:off x="6730251" y="2022930"/>
            <a:ext cx="0" cy="3382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0E2930FF-2F0D-4B60-1B91-75FFBDA97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511" y="158479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7 (1,68m)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63E73712-927C-80F3-6A7B-C0ED145C5013}"/>
              </a:ext>
            </a:extLst>
          </p:cNvPr>
          <p:cNvCxnSpPr/>
          <p:nvPr/>
        </p:nvCxnSpPr>
        <p:spPr>
          <a:xfrm>
            <a:off x="5602218" y="1867675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7E8883EB-04C0-216D-ACF9-BD368625D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242" y="1584799"/>
            <a:ext cx="105830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chemeClr val="accent6"/>
                </a:solidFill>
              </a:rPr>
              <a:t>9 (1,61m)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08525AC1-1C99-7ACF-44D0-0E038EC98B53}"/>
              </a:ext>
            </a:extLst>
          </p:cNvPr>
          <p:cNvCxnSpPr/>
          <p:nvPr/>
        </p:nvCxnSpPr>
        <p:spPr>
          <a:xfrm>
            <a:off x="4181949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21">
            <a:extLst>
              <a:ext uri="{FF2B5EF4-FFF2-40B4-BE49-F238E27FC236}">
                <a16:creationId xmlns:a16="http://schemas.microsoft.com/office/drawing/2014/main" id="{DE31E69F-881F-1F0F-CCEA-9605ECF71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563" y="1296614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>
                <a:solidFill>
                  <a:schemeClr val="accent6"/>
                </a:solidFill>
              </a:rPr>
              <a:t>12 (1,72m)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6FC4231-6721-A621-EDD6-5B4BF40C4AA3}"/>
              </a:ext>
            </a:extLst>
          </p:cNvPr>
          <p:cNvCxnSpPr>
            <a:cxnSpLocks/>
          </p:cNvCxnSpPr>
          <p:nvPr/>
        </p:nvCxnSpPr>
        <p:spPr>
          <a:xfrm>
            <a:off x="6358398" y="1629910"/>
            <a:ext cx="0" cy="7312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ixaDeTexto 21">
            <a:extLst>
              <a:ext uri="{FF2B5EF4-FFF2-40B4-BE49-F238E27FC236}">
                <a16:creationId xmlns:a16="http://schemas.microsoft.com/office/drawing/2014/main" id="{D27DDA92-3416-0DA9-D089-7569FE260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6079" y="1535104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>
                <a:solidFill>
                  <a:srgbClr val="FF0000"/>
                </a:solidFill>
              </a:rPr>
              <a:t>5 (1,81m)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1CCD289-5388-1916-E01B-0F5F2D5E765B}"/>
              </a:ext>
            </a:extLst>
          </p:cNvPr>
          <p:cNvCxnSpPr/>
          <p:nvPr/>
        </p:nvCxnSpPr>
        <p:spPr>
          <a:xfrm>
            <a:off x="8069788" y="1867680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7">
            <a:extLst>
              <a:ext uri="{FF2B5EF4-FFF2-40B4-BE49-F238E27FC236}">
                <a16:creationId xmlns:a16="http://schemas.microsoft.com/office/drawing/2014/main" id="{117532AD-B524-03E5-8F79-45E74BE71213}"/>
              </a:ext>
            </a:extLst>
          </p:cNvPr>
          <p:cNvCxnSpPr/>
          <p:nvPr/>
        </p:nvCxnSpPr>
        <p:spPr>
          <a:xfrm flipV="1">
            <a:off x="6606070" y="319448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2E5C61AC-18D5-470A-EBD3-CCF2AFBB1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427" y="363848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4464C714-62FA-3A2F-D9F1-978B5826E237}"/>
              </a:ext>
            </a:extLst>
          </p:cNvPr>
          <p:cNvCxnSpPr>
            <a:cxnSpLocks/>
          </p:cNvCxnSpPr>
          <p:nvPr/>
        </p:nvCxnSpPr>
        <p:spPr>
          <a:xfrm flipV="1">
            <a:off x="6606070" y="695739"/>
            <a:ext cx="0" cy="5645426"/>
          </a:xfrm>
          <a:prstGeom prst="line">
            <a:avLst/>
          </a:prstGeom>
          <a:ln w="15875">
            <a:solidFill>
              <a:schemeClr val="dk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75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COMO MEDIR CONHECIMENTO?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39173"/>
              </p:ext>
            </p:extLst>
          </p:nvPr>
        </p:nvGraphicFramePr>
        <p:xfrm>
          <a:off x="2430319" y="1947755"/>
          <a:ext cx="4123683" cy="224288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12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r>
                        <a:rPr lang="pt-BR" sz="1700" dirty="0"/>
                        <a:t>Teoria Clássica dos  Testes (TCT)</a:t>
                      </a: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41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</a:t>
                      </a:r>
                      <a:r>
                        <a:rPr lang="pt-BR" sz="1700" baseline="0" noProof="0" dirty="0"/>
                        <a:t> porcentagem </a:t>
                      </a:r>
                      <a:r>
                        <a:rPr lang="pt-BR" sz="1700" noProof="0" dirty="0"/>
                        <a:t>de acertos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700" dirty="0"/>
                        <a:t>A medida depende do teste (por exemplo, dificuldade dos itens)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73" marR="96973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99798"/>
              </p:ext>
            </p:extLst>
          </p:nvPr>
        </p:nvGraphicFramePr>
        <p:xfrm>
          <a:off x="6478228" y="1947755"/>
          <a:ext cx="4201139" cy="224289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20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2929">
                <a:tc>
                  <a:txBody>
                    <a:bodyPr/>
                    <a:lstStyle/>
                    <a:p>
                      <a:pPr algn="l"/>
                      <a:r>
                        <a:rPr lang="pt-BR" sz="1700" dirty="0"/>
                        <a:t>Teoria de Resposta ao Item (TRI)</a:t>
                      </a: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noProof="0" dirty="0"/>
                        <a:t>Escore: estimado por meio de um modelo probabilístico</a:t>
                      </a:r>
                      <a:endParaRPr lang="pt-BR" sz="17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 medida não depende do teste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656">
                <a:tc>
                  <a:txBody>
                    <a:bodyPr/>
                    <a:lstStyle/>
                    <a:p>
                      <a:r>
                        <a:rPr lang="pt-BR" sz="1700" dirty="0"/>
                        <a:t>As características dos itens não dependem dos respondentes</a:t>
                      </a:r>
                      <a:endParaRPr lang="pt-BR" sz="1700" dirty="0">
                        <a:solidFill>
                          <a:schemeClr val="tx1"/>
                        </a:solidFill>
                      </a:endParaRPr>
                    </a:p>
                  </a:txBody>
                  <a:tcPr marL="96998" marR="96998" marT="44746" marB="4474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1B60E04-525C-4F48-A3A9-5E52147ECAC7}"/>
              </a:ext>
            </a:extLst>
          </p:cNvPr>
          <p:cNvSpPr txBox="1">
            <a:spLocks/>
          </p:cNvSpPr>
          <p:nvPr/>
        </p:nvSpPr>
        <p:spPr>
          <a:xfrm>
            <a:off x="4626511" y="1100262"/>
            <a:ext cx="2938979" cy="55220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pt-BR" sz="2902" dirty="0"/>
              <a:t>Teorias da medida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45F9E2F-3B3F-5F86-178C-399840C0B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232" y="4476522"/>
            <a:ext cx="3825086" cy="39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958" b="0" dirty="0"/>
              <a:t>Como garantir comparabilidade?</a:t>
            </a:r>
          </a:p>
        </p:txBody>
      </p:sp>
    </p:spTree>
    <p:extLst>
      <p:ext uri="{BB962C8B-B14F-4D97-AF65-F5344CB8AC3E}">
        <p14:creationId xmlns:p14="http://schemas.microsoft.com/office/powerpoint/2010/main" val="362860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1. Na cama você frequentemente sente frio nos pés?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2. Você frequentemente desce as escadas de dois em dois degraus?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3. Você acha que se daria bem em um time de basquete?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4. Como policial, você impressionaria muito?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6. Você literalmente olha para seus colegas de cima para baixo?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8. Você abaixa quando vai passar por uma porta?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10. Você regula o banco do carro para 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13. Você tem dificuldade para se acomodar no ônibus?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dirty="0"/>
              <a:t>14. Em uma fila, por ordem de tamanho, você é sempre colocado atrás?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C7D2CB-16AC-3206-A279-57DE41943C2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301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96B7643-196F-72DE-0347-5E6529C986BD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901F74ED-7678-630D-42ED-3F578B58EFD3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55B56B-AD9C-0691-92D7-38C5BEFA7343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B840181-827B-DDF5-5E2C-32A5489D84A1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7267B44-37F9-B522-AC64-EFD20438F6B8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885A9B4-85E3-3D65-F944-BF734FFACB44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BF3FD661-4585-F3C8-57A8-B566AE73F260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1" name="CaixaDeTexto 6">
            <a:extLst>
              <a:ext uri="{FF2B5EF4-FFF2-40B4-BE49-F238E27FC236}">
                <a16:creationId xmlns:a16="http://schemas.microsoft.com/office/drawing/2014/main" id="{315696A2-4E01-2F23-BA1B-6077392AB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cxnSp>
        <p:nvCxnSpPr>
          <p:cNvPr id="12" name="Conector de seta reta 17">
            <a:extLst>
              <a:ext uri="{FF2B5EF4-FFF2-40B4-BE49-F238E27FC236}">
                <a16:creationId xmlns:a16="http://schemas.microsoft.com/office/drawing/2014/main" id="{C43CFDA6-2EC9-44DA-F7E3-4DA38C91D344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8E552DD9-0DA5-26D2-D468-D6C2A05B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CE345DE-8E05-CB62-273B-581D30832677}"/>
              </a:ext>
            </a:extLst>
          </p:cNvPr>
          <p:cNvSpPr txBox="1">
            <a:spLocks/>
          </p:cNvSpPr>
          <p:nvPr/>
        </p:nvSpPr>
        <p:spPr>
          <a:xfrm>
            <a:off x="148251" y="4156594"/>
            <a:ext cx="11277447" cy="190348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5. Na maioria dos carros você se sente desconfortável?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7. Você é capaz de pegar um objeto no alto de um armário, sem usar escada?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9. Você consegue guardar a bagagem no porta-malas do avião?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11. Normalmente quando você está andando de carona lhe oferecem o banco da frente?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>
                <a:solidFill>
                  <a:srgbClr val="FF0000"/>
                </a:solidFill>
              </a:rPr>
              <a:t>12. Quando você e várias pessoas vão tirar fotos, formando-se três fileiras, onde ninguém ficará agachado, você costuma ficar atrás?</a:t>
            </a:r>
          </a:p>
        </p:txBody>
      </p:sp>
      <p:sp>
        <p:nvSpPr>
          <p:cNvPr id="15" name="CaixaDeTexto 21">
            <a:extLst>
              <a:ext uri="{FF2B5EF4-FFF2-40B4-BE49-F238E27FC236}">
                <a16:creationId xmlns:a16="http://schemas.microsoft.com/office/drawing/2014/main" id="{EA9BC015-4BC9-F468-CBF2-8670D0026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11594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(1,74m)</a:t>
            </a:r>
          </a:p>
        </p:txBody>
      </p:sp>
      <p:cxnSp>
        <p:nvCxnSpPr>
          <p:cNvPr id="16" name="Conector de seta reta 6">
            <a:extLst>
              <a:ext uri="{FF2B5EF4-FFF2-40B4-BE49-F238E27FC236}">
                <a16:creationId xmlns:a16="http://schemas.microsoft.com/office/drawing/2014/main" id="{44E1A0FD-01A5-066B-3D0B-2CF9755702DE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ixaDeTexto 21">
            <a:extLst>
              <a:ext uri="{FF2B5EF4-FFF2-40B4-BE49-F238E27FC236}">
                <a16:creationId xmlns:a16="http://schemas.microsoft.com/office/drawing/2014/main" id="{B749A66B-6244-93E4-FFEA-67C7D1CE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2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(1,68m)</a:t>
            </a:r>
          </a:p>
        </p:txBody>
      </p:sp>
      <p:cxnSp>
        <p:nvCxnSpPr>
          <p:cNvPr id="18" name="Conector de seta reta 8">
            <a:extLst>
              <a:ext uri="{FF2B5EF4-FFF2-40B4-BE49-F238E27FC236}">
                <a16:creationId xmlns:a16="http://schemas.microsoft.com/office/drawing/2014/main" id="{9FBC62AD-2251-38D3-1353-3D8DAD313EAF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aixaDeTexto 21">
            <a:extLst>
              <a:ext uri="{FF2B5EF4-FFF2-40B4-BE49-F238E27FC236}">
                <a16:creationId xmlns:a16="http://schemas.microsoft.com/office/drawing/2014/main" id="{2CBD225D-58B5-AE21-5867-00912A012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7556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(1,61m)</a:t>
            </a:r>
          </a:p>
        </p:txBody>
      </p:sp>
      <p:cxnSp>
        <p:nvCxnSpPr>
          <p:cNvPr id="20" name="Conector de seta reta 10">
            <a:extLst>
              <a:ext uri="{FF2B5EF4-FFF2-40B4-BE49-F238E27FC236}">
                <a16:creationId xmlns:a16="http://schemas.microsoft.com/office/drawing/2014/main" id="{3D59727F-614E-F72B-53C1-C4407361A803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21">
            <a:extLst>
              <a:ext uri="{FF2B5EF4-FFF2-40B4-BE49-F238E27FC236}">
                <a16:creationId xmlns:a16="http://schemas.microsoft.com/office/drawing/2014/main" id="{2E93ED44-8987-CB4D-CCF7-CD9A87977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117051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(1,72m)</a:t>
            </a:r>
          </a:p>
        </p:txBody>
      </p:sp>
      <p:cxnSp>
        <p:nvCxnSpPr>
          <p:cNvPr id="22" name="Conector de seta reta 12">
            <a:extLst>
              <a:ext uri="{FF2B5EF4-FFF2-40B4-BE49-F238E27FC236}">
                <a16:creationId xmlns:a16="http://schemas.microsoft.com/office/drawing/2014/main" id="{FD14B94F-1CFA-DA64-BE6A-D96D96959C9D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ixaDeTexto 21">
            <a:extLst>
              <a:ext uri="{FF2B5EF4-FFF2-40B4-BE49-F238E27FC236}">
                <a16:creationId xmlns:a16="http://schemas.microsoft.com/office/drawing/2014/main" id="{2FE989B4-6F42-88BD-9658-8977FE632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394" y="1411709"/>
            <a:ext cx="10583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(1,81m)</a:t>
            </a:r>
          </a:p>
        </p:txBody>
      </p:sp>
      <p:cxnSp>
        <p:nvCxnSpPr>
          <p:cNvPr id="24" name="Conector de seta reta 14">
            <a:extLst>
              <a:ext uri="{FF2B5EF4-FFF2-40B4-BE49-F238E27FC236}">
                <a16:creationId xmlns:a16="http://schemas.microsoft.com/office/drawing/2014/main" id="{66A09B37-5E2B-3A42-86AD-E8B0D2F63CC3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7" grpId="0"/>
      <p:bldP spid="19" grpId="0"/>
      <p:bldP spid="21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Elipse 2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7" name="CaixaDeTexto 6">
            <a:extLst>
              <a:ext uri="{FF2B5EF4-FFF2-40B4-BE49-F238E27FC236}">
                <a16:creationId xmlns:a16="http://schemas.microsoft.com/office/drawing/2014/main" id="{B84612E4-DFBB-47DA-9670-034AD4C83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36" name="CaixaDeTexto 21">
            <a:extLst>
              <a:ext uri="{FF2B5EF4-FFF2-40B4-BE49-F238E27FC236}">
                <a16:creationId xmlns:a16="http://schemas.microsoft.com/office/drawing/2014/main" id="{B274BD64-B74F-46A5-B308-3463A2E85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4375" y="3755553"/>
            <a:ext cx="1527982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(1,81m)</a:t>
            </a:r>
          </a:p>
        </p:txBody>
      </p:sp>
      <p:cxnSp>
        <p:nvCxnSpPr>
          <p:cNvPr id="37" name="Conector de seta reta 14">
            <a:extLst>
              <a:ext uri="{FF2B5EF4-FFF2-40B4-BE49-F238E27FC236}">
                <a16:creationId xmlns:a16="http://schemas.microsoft.com/office/drawing/2014/main" id="{A26EEAF5-FDEE-4784-9708-39CCD92DF8B6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17">
            <a:extLst>
              <a:ext uri="{FF2B5EF4-FFF2-40B4-BE49-F238E27FC236}">
                <a16:creationId xmlns:a16="http://schemas.microsoft.com/office/drawing/2014/main" id="{6517963C-13C3-458A-9EF6-E5E8304C1E0E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ixaDeTexto 21">
            <a:extLst>
              <a:ext uri="{FF2B5EF4-FFF2-40B4-BE49-F238E27FC236}">
                <a16:creationId xmlns:a16="http://schemas.microsoft.com/office/drawing/2014/main" id="{4EEC7A63-5C13-4595-8C5D-700B4158C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(1,73m)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1FB7975-A0A8-4BCF-ACB7-D8F544FD7E1F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aixaDeTexto 11">
            <a:extLst>
              <a:ext uri="{FF2B5EF4-FFF2-40B4-BE49-F238E27FC236}">
                <a16:creationId xmlns:a16="http://schemas.microsoft.com/office/drawing/2014/main" id="{7E02E5A5-07EE-411A-9CCB-CC98F18CE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283" y="1596484"/>
            <a:ext cx="219643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0,05</a:t>
            </a:r>
          </a:p>
        </p:txBody>
      </p:sp>
      <p:sp>
        <p:nvSpPr>
          <p:cNvPr id="22" name="Chave esquerda 24">
            <a:extLst>
              <a:ext uri="{FF2B5EF4-FFF2-40B4-BE49-F238E27FC236}">
                <a16:creationId xmlns:a16="http://schemas.microsoft.com/office/drawing/2014/main" id="{A9FE7886-C7E5-4010-98EB-320B55954563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3" name="CaixaDeTexto 5">
            <a:extLst>
              <a:ext uri="{FF2B5EF4-FFF2-40B4-BE49-F238E27FC236}">
                <a16:creationId xmlns:a16="http://schemas.microsoft.com/office/drawing/2014/main" id="{D9ABBF50-96FA-4186-B362-2BC9B11E2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73715"/>
            <a:ext cx="3632726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1,70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2AF12C1-2E57-92CC-851D-7684BF95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</p:spTree>
    <p:extLst>
      <p:ext uri="{BB962C8B-B14F-4D97-AF65-F5344CB8AC3E}">
        <p14:creationId xmlns:p14="http://schemas.microsoft.com/office/powerpoint/2010/main" val="334533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1,55	1,60	1,65	 1,70	   1,75	    1,80	     1,85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884DFB-8CCF-9F73-4835-C99E7873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</p:spTree>
    <p:extLst>
      <p:ext uri="{BB962C8B-B14F-4D97-AF65-F5344CB8AC3E}">
        <p14:creationId xmlns:p14="http://schemas.microsoft.com/office/powerpoint/2010/main" val="5894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57662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100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202811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10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1393" y="3755553"/>
            <a:ext cx="1293944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(122)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(106)</a:t>
            </a:r>
          </a:p>
        </p:txBody>
      </p:sp>
      <p:sp>
        <p:nvSpPr>
          <p:cNvPr id="3" name="CaixaDeTexto 6">
            <a:extLst>
              <a:ext uri="{FF2B5EF4-FFF2-40B4-BE49-F238E27FC236}">
                <a16:creationId xmlns:a16="http://schemas.microsoft.com/office/drawing/2014/main" id="{C306353F-C9D9-24C4-E7A9-FA8CC0E09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DF8D1C8-EC2B-3FAC-9C37-C324C2BE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</p:spTree>
    <p:extLst>
      <p:ext uri="{BB962C8B-B14F-4D97-AF65-F5344CB8AC3E}">
        <p14:creationId xmlns:p14="http://schemas.microsoft.com/office/powerpoint/2010/main" val="25679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9FB153-6312-5004-93A8-E636E36E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SUGESTÃO DE LEITURA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8507C-3A40-C0FF-7EF7-DBAA1A99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1" y="919272"/>
            <a:ext cx="2634252" cy="424542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57AC420-4624-2109-E5E1-79569605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53" y="2246301"/>
            <a:ext cx="2815782" cy="42454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FA65DE6-ABCB-A1F1-98F9-B63F22F2C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210" y="392222"/>
            <a:ext cx="4417878" cy="273616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B5B14C-4518-87E7-0745-D83BB1F0D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0262" y="3041986"/>
            <a:ext cx="350568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6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11">
            <a:extLst>
              <a:ext uri="{FF2B5EF4-FFF2-40B4-BE49-F238E27FC236}">
                <a16:creationId xmlns:a16="http://schemas.microsoft.com/office/drawing/2014/main" id="{174CD3FB-A396-4DED-859A-F99FBE015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941" y="1596483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34" name="CaixaDeTexto 5">
            <a:extLst>
              <a:ext uri="{FF2B5EF4-FFF2-40B4-BE49-F238E27FC236}">
                <a16:creationId xmlns:a16="http://schemas.microsoft.com/office/drawing/2014/main" id="{1D8FDEE8-EA57-46BA-9DFE-7ADCFC09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5121" y="1167410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sp>
        <p:nvSpPr>
          <p:cNvPr id="23" name="CaixaDeTexto 6">
            <a:extLst>
              <a:ext uri="{FF2B5EF4-FFF2-40B4-BE49-F238E27FC236}">
                <a16:creationId xmlns:a16="http://schemas.microsoft.com/office/drawing/2014/main" id="{A157B96D-841C-4FB2-9BE2-D95328F58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868" y="3076490"/>
            <a:ext cx="634180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70	 80	  90	 100	   110	    120	     130</a:t>
            </a:r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inal de Multiplicação 1">
            <a:extLst>
              <a:ext uri="{FF2B5EF4-FFF2-40B4-BE49-F238E27FC236}">
                <a16:creationId xmlns:a16="http://schemas.microsoft.com/office/drawing/2014/main" id="{FB4C1C05-0FFD-400F-B83F-4AC5FA0633D3}"/>
              </a:ext>
            </a:extLst>
          </p:cNvPr>
          <p:cNvSpPr/>
          <p:nvPr/>
        </p:nvSpPr>
        <p:spPr>
          <a:xfrm>
            <a:off x="3119072" y="3031736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4" name="Sinal de Multiplicação 23">
            <a:extLst>
              <a:ext uri="{FF2B5EF4-FFF2-40B4-BE49-F238E27FC236}">
                <a16:creationId xmlns:a16="http://schemas.microsoft.com/office/drawing/2014/main" id="{205BE082-3A18-429D-9139-C4D35557E6F3}"/>
              </a:ext>
            </a:extLst>
          </p:cNvPr>
          <p:cNvSpPr/>
          <p:nvPr/>
        </p:nvSpPr>
        <p:spPr>
          <a:xfrm>
            <a:off x="4106171" y="3027389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5" name="Sinal de Multiplicação 24">
            <a:extLst>
              <a:ext uri="{FF2B5EF4-FFF2-40B4-BE49-F238E27FC236}">
                <a16:creationId xmlns:a16="http://schemas.microsoft.com/office/drawing/2014/main" id="{A8556447-0844-4A8A-818C-03B6DC4A7562}"/>
              </a:ext>
            </a:extLst>
          </p:cNvPr>
          <p:cNvSpPr/>
          <p:nvPr/>
        </p:nvSpPr>
        <p:spPr>
          <a:xfrm>
            <a:off x="5042826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6" name="Sinal de Multiplicação 25">
            <a:extLst>
              <a:ext uri="{FF2B5EF4-FFF2-40B4-BE49-F238E27FC236}">
                <a16:creationId xmlns:a16="http://schemas.microsoft.com/office/drawing/2014/main" id="{4EF60397-7682-4C37-9E92-96EE1DB75AE7}"/>
              </a:ext>
            </a:extLst>
          </p:cNvPr>
          <p:cNvSpPr/>
          <p:nvPr/>
        </p:nvSpPr>
        <p:spPr>
          <a:xfrm>
            <a:off x="6030689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7" name="Sinal de Multiplicação 26">
            <a:extLst>
              <a:ext uri="{FF2B5EF4-FFF2-40B4-BE49-F238E27FC236}">
                <a16:creationId xmlns:a16="http://schemas.microsoft.com/office/drawing/2014/main" id="{6BFBCB5B-FB6A-4E59-A450-A7B59F2E6E83}"/>
              </a:ext>
            </a:extLst>
          </p:cNvPr>
          <p:cNvSpPr/>
          <p:nvPr/>
        </p:nvSpPr>
        <p:spPr>
          <a:xfrm>
            <a:off x="694503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8" name="Sinal de Multiplicação 27">
            <a:extLst>
              <a:ext uri="{FF2B5EF4-FFF2-40B4-BE49-F238E27FC236}">
                <a16:creationId xmlns:a16="http://schemas.microsoft.com/office/drawing/2014/main" id="{0A813912-73A3-4303-B1A6-E67B375BD6DD}"/>
              </a:ext>
            </a:extLst>
          </p:cNvPr>
          <p:cNvSpPr/>
          <p:nvPr/>
        </p:nvSpPr>
        <p:spPr>
          <a:xfrm>
            <a:off x="7924698" y="305818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29" name="Sinal de Multiplicação 28">
            <a:extLst>
              <a:ext uri="{FF2B5EF4-FFF2-40B4-BE49-F238E27FC236}">
                <a16:creationId xmlns:a16="http://schemas.microsoft.com/office/drawing/2014/main" id="{696086F8-F833-487E-B97C-AB76930FE3FB}"/>
              </a:ext>
            </a:extLst>
          </p:cNvPr>
          <p:cNvSpPr/>
          <p:nvPr/>
        </p:nvSpPr>
        <p:spPr>
          <a:xfrm>
            <a:off x="8904357" y="3046458"/>
            <a:ext cx="326553" cy="391864"/>
          </a:xfrm>
          <a:prstGeom prst="mathMultiply">
            <a:avLst>
              <a:gd name="adj1" fmla="val 522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cxnSp>
        <p:nvCxnSpPr>
          <p:cNvPr id="30" name="Conector de seta reta 6">
            <a:extLst>
              <a:ext uri="{FF2B5EF4-FFF2-40B4-BE49-F238E27FC236}">
                <a16:creationId xmlns:a16="http://schemas.microsoft.com/office/drawing/2014/main" id="{A44DC1DA-E269-4F21-BADE-B28FCC694261}"/>
              </a:ext>
            </a:extLst>
          </p:cNvPr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Chave esquerda 13">
            <a:extLst>
              <a:ext uri="{FF2B5EF4-FFF2-40B4-BE49-F238E27FC236}">
                <a16:creationId xmlns:a16="http://schemas.microsoft.com/office/drawing/2014/main" id="{B187703F-61B8-47F3-BACE-C9954BD01C3A}"/>
              </a:ext>
            </a:extLst>
          </p:cNvPr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706D29E-9E6D-BD0C-A827-BF43C7C1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</p:spTree>
    <p:extLst>
      <p:ext uri="{BB962C8B-B14F-4D97-AF65-F5344CB8AC3E}">
        <p14:creationId xmlns:p14="http://schemas.microsoft.com/office/powerpoint/2010/main" val="200738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/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5384" name="CaixaDeTexto 5"/>
          <p:cNvSpPr txBox="1">
            <a:spLocks noChangeArrowheads="1"/>
          </p:cNvSpPr>
          <p:nvPr/>
        </p:nvSpPr>
        <p:spPr bwMode="auto">
          <a:xfrm>
            <a:off x="4045121" y="1173715"/>
            <a:ext cx="335220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altura da população = 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146531" y="1455043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86" name="CaixaDeTexto 11"/>
          <p:cNvSpPr txBox="1">
            <a:spLocks noChangeArrowheads="1"/>
          </p:cNvSpPr>
          <p:nvPr/>
        </p:nvSpPr>
        <p:spPr bwMode="auto">
          <a:xfrm>
            <a:off x="2654283" y="1596484"/>
            <a:ext cx="191590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Desvio padrão = 1</a:t>
            </a:r>
          </a:p>
        </p:txBody>
      </p:sp>
      <p:sp>
        <p:nvSpPr>
          <p:cNvPr id="14" name="Chave esquerda 13"/>
          <p:cNvSpPr/>
          <p:nvPr/>
        </p:nvSpPr>
        <p:spPr>
          <a:xfrm rot="5400000">
            <a:off x="3669629" y="1631973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/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CA56E224-0D38-4094-B6BA-381772C6E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446" y="3755553"/>
            <a:ext cx="123783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Item 5 (2,2)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2FC1DC91-9DBF-4281-A88B-48C982BD9E48}"/>
              </a:ext>
            </a:extLst>
          </p:cNvPr>
          <p:cNvCxnSpPr>
            <a:cxnSpLocks/>
          </p:cNvCxnSpPr>
          <p:nvPr/>
        </p:nvCxnSpPr>
        <p:spPr>
          <a:xfrm flipV="1">
            <a:off x="8262919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17">
            <a:extLst>
              <a:ext uri="{FF2B5EF4-FFF2-40B4-BE49-F238E27FC236}">
                <a16:creationId xmlns:a16="http://schemas.microsoft.com/office/drawing/2014/main" id="{8F9A48FE-E601-4A83-9D2A-9839958BD650}"/>
              </a:ext>
            </a:extLst>
          </p:cNvPr>
          <p:cNvCxnSpPr/>
          <p:nvPr/>
        </p:nvCxnSpPr>
        <p:spPr>
          <a:xfrm flipV="1">
            <a:off x="6832859" y="3052066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CaixaDeTexto 21">
            <a:extLst>
              <a:ext uri="{FF2B5EF4-FFF2-40B4-BE49-F238E27FC236}">
                <a16:creationId xmlns:a16="http://schemas.microsoft.com/office/drawing/2014/main" id="{3E044977-4A44-42A1-B2EC-D21B6E6F3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216" y="3496060"/>
            <a:ext cx="1159292" cy="57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Alexandre</a:t>
            </a:r>
          </a:p>
          <a:p>
            <a:pPr algn="ctr" eaLnBrk="1" hangingPunct="1"/>
            <a:r>
              <a:rPr lang="pt-BR" altLang="pt-BR" sz="1566" dirty="0"/>
              <a:t>(0,6)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14C078-683A-A598-521E-C81E45FF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CONSTRUÇÃO DA “RÉGUA”</a:t>
            </a:r>
          </a:p>
        </p:txBody>
      </p:sp>
    </p:spTree>
    <p:extLst>
      <p:ext uri="{BB962C8B-B14F-4D97-AF65-F5344CB8AC3E}">
        <p14:creationId xmlns:p14="http://schemas.microsoft.com/office/powerpoint/2010/main" val="287539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FC8D3-8036-6E4A-B815-0623022D4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877C0D-FA8A-0103-CFCB-FCEAEDD8B203}"/>
              </a:ext>
            </a:extLst>
          </p:cNvPr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422E508-F2AE-88B0-32F3-8DA814047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48222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200912345678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>
            <a:extLst>
              <a:ext uri="{FF2B5EF4-FFF2-40B4-BE49-F238E27FC236}">
                <a16:creationId xmlns:a16="http://schemas.microsoft.com/office/drawing/2014/main" id="{AC0E678D-1A5D-B94D-B522-ADEDC6EF8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9BB1AD85-DB2C-555D-90D8-AD8AA8FC72BD}"/>
              </a:ext>
            </a:extLst>
          </p:cNvPr>
          <p:cNvGraphicFramePr>
            <a:graphicFrameLocks noGrp="1"/>
          </p:cNvGraphicFramePr>
          <p:nvPr/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>
            <a:extLst>
              <a:ext uri="{FF2B5EF4-FFF2-40B4-BE49-F238E27FC236}">
                <a16:creationId xmlns:a16="http://schemas.microsoft.com/office/drawing/2014/main" id="{6E68EA56-B015-D322-E239-8B35DA1F966C}"/>
              </a:ext>
            </a:extLst>
          </p:cNvPr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6263F2-D7E0-CD1C-D3AE-57D923A26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40B6AE-853A-BA70-F73F-E4026C854A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294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6"/>
          <p:cNvSpPr txBox="1">
            <a:spLocks noChangeArrowheads="1"/>
          </p:cNvSpPr>
          <p:nvPr/>
        </p:nvSpPr>
        <p:spPr bwMode="auto">
          <a:xfrm>
            <a:off x="3577000" y="4571410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pt-BR" altLang="pt-BR" sz="1566" dirty="0"/>
              <a:t>200	300	400	 500	 600	 700	  800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2812544" y="3710330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4568775" y="2653407"/>
            <a:ext cx="4025461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Média de habilidade da população = 500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6670185" y="2934736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3117318" y="3076177"/>
            <a:ext cx="214033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/>
              <a:t>Desvio padrão = 100</a:t>
            </a:r>
          </a:p>
        </p:txBody>
      </p:sp>
      <p:sp>
        <p:nvSpPr>
          <p:cNvPr id="9" name="Chave esquerda 8"/>
          <p:cNvSpPr/>
          <p:nvPr/>
        </p:nvSpPr>
        <p:spPr>
          <a:xfrm rot="5400000">
            <a:off x="4193280" y="3111664"/>
            <a:ext cx="141441" cy="9160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2316" name="CaixaDeTexto 10"/>
          <p:cNvSpPr txBox="1">
            <a:spLocks noChangeArrowheads="1"/>
          </p:cNvSpPr>
          <p:nvPr/>
        </p:nvSpPr>
        <p:spPr bwMode="auto">
          <a:xfrm>
            <a:off x="3026401" y="5333016"/>
            <a:ext cx="5328703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Proficiência da Maria em Ciências da Natureza (451,3)</a:t>
            </a:r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6190304" y="4627367"/>
            <a:ext cx="0" cy="7056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2C36A95F-9869-6B6A-C753-54D7BE63CE5E}"/>
              </a:ext>
            </a:extLst>
          </p:cNvPr>
          <p:cNvSpPr txBox="1">
            <a:spLocks/>
          </p:cNvSpPr>
          <p:nvPr/>
        </p:nvSpPr>
        <p:spPr>
          <a:xfrm>
            <a:off x="2634537" y="1447318"/>
            <a:ext cx="7945086" cy="11979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902"/>
              <a:t>Quatro métricas diferentes: uma para cada área do conhecimento</a:t>
            </a:r>
            <a:endParaRPr lang="pt-BR" altLang="pt-BR" sz="2902" dirty="0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792E853-972D-CD9E-87E9-539E481B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RÉGUA DO ENEM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C8C2F3-4179-DFAB-ABF2-B71A2569AC9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013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2316" grpId="0"/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Duas alturas, a mesma medida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(comparabilidade no Enem)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2F6C89B-1027-9C9D-8567-16667D68FF3F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CE4850-1984-879B-9F22-FFF95424CC3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32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66548" y="471416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1,68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61311" y="497475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E9735E92-907A-3830-6164-73134137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34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671058" y="460855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Alexandre (1,73)</a:t>
            </a:r>
            <a:endParaRPr lang="pt-BR" altLang="pt-BR" sz="1566" dirty="0"/>
          </a:p>
        </p:txBody>
      </p: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6490252" y="4865834"/>
            <a:ext cx="180806" cy="20312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AutoShape 13"/>
          <p:cNvCxnSpPr>
            <a:cxnSpLocks noChangeShapeType="1"/>
          </p:cNvCxnSpPr>
          <p:nvPr/>
        </p:nvCxnSpPr>
        <p:spPr bwMode="auto">
          <a:xfrm flipV="1">
            <a:off x="5108713" y="5277678"/>
            <a:ext cx="407504" cy="21204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Conector reto 3"/>
          <p:cNvCxnSpPr/>
          <p:nvPr/>
        </p:nvCxnSpPr>
        <p:spPr>
          <a:xfrm>
            <a:off x="635724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558622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3578088" y="5923571"/>
            <a:ext cx="5914066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a Maria (1,62m)?</a:t>
            </a:r>
          </a:p>
        </p:txBody>
      </p:sp>
      <p:cxnSp>
        <p:nvCxnSpPr>
          <p:cNvPr id="23" name="AutoShape 5"/>
          <p:cNvCxnSpPr>
            <a:cxnSpLocks noChangeShapeType="1"/>
          </p:cNvCxnSpPr>
          <p:nvPr/>
        </p:nvCxnSpPr>
        <p:spPr bwMode="auto">
          <a:xfrm flipV="1">
            <a:off x="6357242" y="2384030"/>
            <a:ext cx="13734" cy="2808358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</p:cNvCxnSpPr>
          <p:nvPr/>
        </p:nvCxnSpPr>
        <p:spPr bwMode="auto">
          <a:xfrm flipH="1">
            <a:off x="3352953" y="2449340"/>
            <a:ext cx="3004289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</p:cNvCxnSpPr>
          <p:nvPr/>
        </p:nvCxnSpPr>
        <p:spPr bwMode="auto">
          <a:xfrm flipH="1">
            <a:off x="3352953" y="4714072"/>
            <a:ext cx="2233274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5"/>
          <p:cNvCxnSpPr>
            <a:cxnSpLocks noChangeShapeType="1"/>
          </p:cNvCxnSpPr>
          <p:nvPr/>
        </p:nvCxnSpPr>
        <p:spPr bwMode="auto">
          <a:xfrm flipH="1" flipV="1">
            <a:off x="5586227" y="4743889"/>
            <a:ext cx="5" cy="44850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4276289" y="5539418"/>
            <a:ext cx="1157616" cy="1980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Maria (1,62)</a:t>
            </a:r>
            <a:endParaRPr lang="pt-BR" altLang="pt-BR" sz="1566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C0EDC7-AE0F-4148-2B8F-B9D46C6F0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DO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26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build="p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7924698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85080" y="5916779"/>
            <a:ext cx="9421840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homens de um time de basquete profissional?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84471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8120630" y="1665613"/>
            <a:ext cx="6867" cy="356565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4" y="1697888"/>
            <a:ext cx="4767676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8316562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8577804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8120630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2920412A-BD36-3149-D18D-7EDF71A6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DO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91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082266" y="3324815"/>
            <a:ext cx="13734" cy="1867572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352953" y="3346927"/>
            <a:ext cx="2743047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Conector reto 19"/>
          <p:cNvCxnSpPr/>
          <p:nvPr/>
        </p:nvCxnSpPr>
        <p:spPr>
          <a:xfrm>
            <a:off x="5181651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D69AB60-A8DB-42EB-96B5-14454FAC17E7}"/>
              </a:ext>
            </a:extLst>
          </p:cNvPr>
          <p:cNvSpPr txBox="1">
            <a:spLocks/>
          </p:cNvSpPr>
          <p:nvPr/>
        </p:nvSpPr>
        <p:spPr bwMode="auto">
          <a:xfrm>
            <a:off x="1317828" y="5940332"/>
            <a:ext cx="9542610" cy="7056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item fosse aplicado para mulheres de uma equipe de ginástica artística?</a:t>
            </a:r>
          </a:p>
        </p:txBody>
      </p:sp>
      <p:cxnSp>
        <p:nvCxnSpPr>
          <p:cNvPr id="19" name="Conector reto 18"/>
          <p:cNvCxnSpPr/>
          <p:nvPr/>
        </p:nvCxnSpPr>
        <p:spPr>
          <a:xfrm>
            <a:off x="5704136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AutoShape 5"/>
          <p:cNvCxnSpPr>
            <a:cxnSpLocks noChangeShapeType="1"/>
          </p:cNvCxnSpPr>
          <p:nvPr/>
        </p:nvCxnSpPr>
        <p:spPr bwMode="auto">
          <a:xfrm flipV="1">
            <a:off x="5573515" y="4800524"/>
            <a:ext cx="0" cy="430739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AutoShape 6"/>
          <p:cNvCxnSpPr>
            <a:cxnSpLocks noChangeShapeType="1"/>
          </p:cNvCxnSpPr>
          <p:nvPr/>
        </p:nvCxnSpPr>
        <p:spPr bwMode="auto">
          <a:xfrm flipH="1">
            <a:off x="3352953" y="4735213"/>
            <a:ext cx="2220562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onector reto 22"/>
          <p:cNvCxnSpPr/>
          <p:nvPr/>
        </p:nvCxnSpPr>
        <p:spPr>
          <a:xfrm>
            <a:off x="5573515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5834757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5377583" y="4996455"/>
            <a:ext cx="0" cy="3918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8D8AA5F1-F3AB-A1E0-2F9C-2CAA2EF3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DO ITEM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78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558AFAE0-DF28-6A9A-F094-1967CF33A9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38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7A59FDA-32A6-12D6-0C02-4D94ADCEEBD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  <a:p>
            <a:pPr algn="r">
              <a:tabLst>
                <a:tab pos="266700" algn="l"/>
              </a:tabLst>
            </a:pP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Introdução ao uso da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 altura sem fita métrica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Duas alturas, a mesma medida</a:t>
            </a:r>
          </a:p>
          <a:p>
            <a:pPr marL="342779" indent="-342779" algn="r">
              <a:buFont typeface="Arial" panose="020B0604020202020204" pitchFamily="34" charset="0"/>
              <a:buChar char="•"/>
              <a:tabLst>
                <a:tab pos="266606" algn="l"/>
              </a:tabLst>
            </a:pP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Verdana" panose="020B0604030504040204" pitchFamily="34" charset="0"/>
              </a:rPr>
              <a:t>Medindo altura com vários níveis de resposta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00274D-41A2-06BF-75FA-D49E38FEBFB8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037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57CDA21E-3A3F-31B3-B598-4CF0B8C55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373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EBFA4BC0-9AE1-0CB0-5415-DEFA643419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21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3D812B19-9D54-07F8-F55E-743F06DD20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APLICAÇÃO DE NOVOS ITENS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8EC6F14-7D5A-038C-C0BA-5857317CD0C2}"/>
              </a:ext>
            </a:extLst>
          </p:cNvPr>
          <p:cNvSpPr/>
          <p:nvPr/>
        </p:nvSpPr>
        <p:spPr>
          <a:xfrm>
            <a:off x="1246589" y="1533050"/>
            <a:ext cx="292941" cy="114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8429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A12BE-99BF-134C-1BDE-70972E21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aixaDeTexto 6">
            <a:extLst>
              <a:ext uri="{FF2B5EF4-FFF2-40B4-BE49-F238E27FC236}">
                <a16:creationId xmlns:a16="http://schemas.microsoft.com/office/drawing/2014/main" id="{3232F05D-DE93-3BDF-9BE5-21AC8B165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350" y="3091719"/>
            <a:ext cx="6173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-3	-2	  -1	   0	     1	      2	       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F3A7F897-964B-1E32-BBF2-673B0EEFE4A4}"/>
              </a:ext>
            </a:extLst>
          </p:cNvPr>
          <p:cNvSpPr/>
          <p:nvPr/>
        </p:nvSpPr>
        <p:spPr>
          <a:xfrm>
            <a:off x="10678629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D1DE12C-22E4-2435-D3A5-38E947CFE5B8}"/>
              </a:ext>
            </a:extLst>
          </p:cNvPr>
          <p:cNvSpPr/>
          <p:nvPr/>
        </p:nvSpPr>
        <p:spPr>
          <a:xfrm>
            <a:off x="10467124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E2C1F12B-50FD-2E00-DB69-D80958E576FF}"/>
              </a:ext>
            </a:extLst>
          </p:cNvPr>
          <p:cNvSpPr/>
          <p:nvPr/>
        </p:nvSpPr>
        <p:spPr>
          <a:xfrm>
            <a:off x="10255618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51563A5-8475-04C8-EDA9-5497342D6367}"/>
              </a:ext>
            </a:extLst>
          </p:cNvPr>
          <p:cNvSpPr/>
          <p:nvPr/>
        </p:nvSpPr>
        <p:spPr>
          <a:xfrm>
            <a:off x="1936383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A4E0711-6349-9D63-62D0-0A4A9289DCDD}"/>
              </a:ext>
            </a:extLst>
          </p:cNvPr>
          <p:cNvSpPr/>
          <p:nvPr/>
        </p:nvSpPr>
        <p:spPr>
          <a:xfrm>
            <a:off x="1724877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5D93404-DFEE-8C13-E30E-9B7135E60235}"/>
              </a:ext>
            </a:extLst>
          </p:cNvPr>
          <p:cNvSpPr/>
          <p:nvPr/>
        </p:nvSpPr>
        <p:spPr>
          <a:xfrm>
            <a:off x="1513371" y="2582976"/>
            <a:ext cx="70502" cy="705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C789F824-A780-F989-D7AA-0FD5F136AB17}"/>
              </a:ext>
            </a:extLst>
          </p:cNvPr>
          <p:cNvGraphicFramePr>
            <a:graphicFrameLocks noGrp="1"/>
          </p:cNvGraphicFramePr>
          <p:nvPr/>
        </p:nvGraphicFramePr>
        <p:xfrm>
          <a:off x="2299853" y="2230638"/>
          <a:ext cx="7713592" cy="79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4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1138"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tc>
                  <a:txBody>
                    <a:bodyPr/>
                    <a:lstStyle/>
                    <a:p>
                      <a:endParaRPr lang="pt-BR" sz="1700" dirty="0"/>
                    </a:p>
                  </a:txBody>
                  <a:tcPr marL="96983" marR="96983" marT="44774" marB="4477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21">
            <a:extLst>
              <a:ext uri="{FF2B5EF4-FFF2-40B4-BE49-F238E27FC236}">
                <a16:creationId xmlns:a16="http://schemas.microsoft.com/office/drawing/2014/main" id="{6A46D2EB-EAC1-C6F4-7209-B4179A1B7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366" y="3755553"/>
            <a:ext cx="88037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17 (2,6)</a:t>
            </a:r>
          </a:p>
        </p:txBody>
      </p: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9A9D1134-1631-DA2C-1910-3131BFD0EC90}"/>
              </a:ext>
            </a:extLst>
          </p:cNvPr>
          <p:cNvCxnSpPr>
            <a:cxnSpLocks/>
          </p:cNvCxnSpPr>
          <p:nvPr/>
        </p:nvCxnSpPr>
        <p:spPr>
          <a:xfrm flipV="1">
            <a:off x="8728104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51F766D9-C0F5-A137-F138-30E0D388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AMPLIANDO A RÉGUA</a:t>
            </a:r>
          </a:p>
        </p:txBody>
      </p:sp>
      <p:sp>
        <p:nvSpPr>
          <p:cNvPr id="5" name="CaixaDeTexto 21">
            <a:extLst>
              <a:ext uri="{FF2B5EF4-FFF2-40B4-BE49-F238E27FC236}">
                <a16:creationId xmlns:a16="http://schemas.microsoft.com/office/drawing/2014/main" id="{118C18E9-F8E7-3CA1-5B33-C6387B4F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7728" y="1584772"/>
            <a:ext cx="869277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11 (0,8)</a:t>
            </a:r>
          </a:p>
        </p:txBody>
      </p:sp>
      <p:cxnSp>
        <p:nvCxnSpPr>
          <p:cNvPr id="6" name="Conector de seta reta 6">
            <a:extLst>
              <a:ext uri="{FF2B5EF4-FFF2-40B4-BE49-F238E27FC236}">
                <a16:creationId xmlns:a16="http://schemas.microsoft.com/office/drawing/2014/main" id="{FB068955-426A-EA82-ADE3-1EC083C83504}"/>
              </a:ext>
            </a:extLst>
          </p:cNvPr>
          <p:cNvCxnSpPr>
            <a:cxnSpLocks/>
          </p:cNvCxnSpPr>
          <p:nvPr/>
        </p:nvCxnSpPr>
        <p:spPr>
          <a:xfrm>
            <a:off x="6919564" y="1844266"/>
            <a:ext cx="0" cy="343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ixaDeTexto 21">
            <a:extLst>
              <a:ext uri="{FF2B5EF4-FFF2-40B4-BE49-F238E27FC236}">
                <a16:creationId xmlns:a16="http://schemas.microsoft.com/office/drawing/2014/main" id="{F2895404-F314-19B3-60C4-B4C3A51D2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9233" y="1411709"/>
            <a:ext cx="835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7 (-0.4)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3CEAF97-371B-7C53-B4E0-97CF1277AF22}"/>
              </a:ext>
            </a:extLst>
          </p:cNvPr>
          <p:cNvCxnSpPr/>
          <p:nvPr/>
        </p:nvCxnSpPr>
        <p:spPr>
          <a:xfrm>
            <a:off x="5791531" y="1694584"/>
            <a:ext cx="0" cy="4934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21">
            <a:extLst>
              <a:ext uri="{FF2B5EF4-FFF2-40B4-BE49-F238E27FC236}">
                <a16:creationId xmlns:a16="http://schemas.microsoft.com/office/drawing/2014/main" id="{03A141AA-7F89-65A4-FF20-DC97792B8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965" y="1411709"/>
            <a:ext cx="83548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9 (-1,8)</a:t>
            </a:r>
          </a:p>
        </p:txBody>
      </p:sp>
      <p:cxnSp>
        <p:nvCxnSpPr>
          <p:cNvPr id="12" name="Conector de seta reta 10">
            <a:extLst>
              <a:ext uri="{FF2B5EF4-FFF2-40B4-BE49-F238E27FC236}">
                <a16:creationId xmlns:a16="http://schemas.microsoft.com/office/drawing/2014/main" id="{B0FDA0D4-9084-1F86-A03C-3814396A7954}"/>
              </a:ext>
            </a:extLst>
          </p:cNvPr>
          <p:cNvCxnSpPr/>
          <p:nvPr/>
        </p:nvCxnSpPr>
        <p:spPr>
          <a:xfrm>
            <a:off x="4371262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21">
            <a:extLst>
              <a:ext uri="{FF2B5EF4-FFF2-40B4-BE49-F238E27FC236}">
                <a16:creationId xmlns:a16="http://schemas.microsoft.com/office/drawing/2014/main" id="{6C09CFBF-99B9-084C-9B19-ADA24B94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877" y="1060538"/>
            <a:ext cx="880369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566" dirty="0"/>
              <a:t>12 (0,4)</a:t>
            </a:r>
          </a:p>
        </p:txBody>
      </p:sp>
      <p:cxnSp>
        <p:nvCxnSpPr>
          <p:cNvPr id="23" name="Conector de seta reta 12">
            <a:extLst>
              <a:ext uri="{FF2B5EF4-FFF2-40B4-BE49-F238E27FC236}">
                <a16:creationId xmlns:a16="http://schemas.microsoft.com/office/drawing/2014/main" id="{69DC7DB6-63F3-AD10-6695-6AD64B42B28E}"/>
              </a:ext>
            </a:extLst>
          </p:cNvPr>
          <p:cNvCxnSpPr>
            <a:cxnSpLocks/>
          </p:cNvCxnSpPr>
          <p:nvPr/>
        </p:nvCxnSpPr>
        <p:spPr>
          <a:xfrm>
            <a:off x="6547711" y="1385342"/>
            <a:ext cx="0" cy="802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aixaDeTexto 21">
            <a:extLst>
              <a:ext uri="{FF2B5EF4-FFF2-40B4-BE49-F238E27FC236}">
                <a16:creationId xmlns:a16="http://schemas.microsoft.com/office/drawing/2014/main" id="{1AAE3389-476A-9D95-0673-6369787F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0466" y="1411709"/>
            <a:ext cx="76816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5 (2,2)</a:t>
            </a:r>
          </a:p>
        </p:txBody>
      </p:sp>
      <p:cxnSp>
        <p:nvCxnSpPr>
          <p:cNvPr id="27" name="Conector de seta reta 14">
            <a:extLst>
              <a:ext uri="{FF2B5EF4-FFF2-40B4-BE49-F238E27FC236}">
                <a16:creationId xmlns:a16="http://schemas.microsoft.com/office/drawing/2014/main" id="{1BD5B1A8-0EE3-1129-0526-A5B671A37CFC}"/>
              </a:ext>
            </a:extLst>
          </p:cNvPr>
          <p:cNvCxnSpPr/>
          <p:nvPr/>
        </p:nvCxnSpPr>
        <p:spPr>
          <a:xfrm>
            <a:off x="8259101" y="1694589"/>
            <a:ext cx="0" cy="4934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aixaDeTexto 21">
            <a:extLst>
              <a:ext uri="{FF2B5EF4-FFF2-40B4-BE49-F238E27FC236}">
                <a16:creationId xmlns:a16="http://schemas.microsoft.com/office/drawing/2014/main" id="{A33C9A8F-3EFB-4A89-552B-53760FAB0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385" y="3755553"/>
            <a:ext cx="947695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15 (-1,2)</a:t>
            </a:r>
          </a:p>
        </p:txBody>
      </p:sp>
      <p:cxnSp>
        <p:nvCxnSpPr>
          <p:cNvPr id="29" name="Conector de seta reta 14">
            <a:extLst>
              <a:ext uri="{FF2B5EF4-FFF2-40B4-BE49-F238E27FC236}">
                <a16:creationId xmlns:a16="http://schemas.microsoft.com/office/drawing/2014/main" id="{0E59A468-A672-EB9E-A470-24ABD4315543}"/>
              </a:ext>
            </a:extLst>
          </p:cNvPr>
          <p:cNvCxnSpPr>
            <a:cxnSpLocks/>
          </p:cNvCxnSpPr>
          <p:nvPr/>
        </p:nvCxnSpPr>
        <p:spPr>
          <a:xfrm flipV="1">
            <a:off x="5373786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1">
            <a:extLst>
              <a:ext uri="{FF2B5EF4-FFF2-40B4-BE49-F238E27FC236}">
                <a16:creationId xmlns:a16="http://schemas.microsoft.com/office/drawing/2014/main" id="{354EF495-C61D-398A-3CAF-5C6828A57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4022" y="3755553"/>
            <a:ext cx="88037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16 (1,1)</a:t>
            </a:r>
          </a:p>
        </p:txBody>
      </p:sp>
      <p:cxnSp>
        <p:nvCxnSpPr>
          <p:cNvPr id="31" name="Conector de seta reta 14">
            <a:extLst>
              <a:ext uri="{FF2B5EF4-FFF2-40B4-BE49-F238E27FC236}">
                <a16:creationId xmlns:a16="http://schemas.microsoft.com/office/drawing/2014/main" id="{4BDD6376-C841-618B-DE0C-17CED3772620}"/>
              </a:ext>
            </a:extLst>
          </p:cNvPr>
          <p:cNvCxnSpPr>
            <a:cxnSpLocks/>
          </p:cNvCxnSpPr>
          <p:nvPr/>
        </p:nvCxnSpPr>
        <p:spPr>
          <a:xfrm flipV="1">
            <a:off x="7268761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aixaDeTexto 21">
            <a:extLst>
              <a:ext uri="{FF2B5EF4-FFF2-40B4-BE49-F238E27FC236}">
                <a16:creationId xmlns:a16="http://schemas.microsoft.com/office/drawing/2014/main" id="{534E0102-F080-32AA-8099-3A20742F1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0309" y="3755553"/>
            <a:ext cx="880370" cy="33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566" dirty="0"/>
              <a:t>18 (3,5)</a:t>
            </a:r>
          </a:p>
        </p:txBody>
      </p:sp>
      <p:cxnSp>
        <p:nvCxnSpPr>
          <p:cNvPr id="33" name="Conector de seta reta 14">
            <a:extLst>
              <a:ext uri="{FF2B5EF4-FFF2-40B4-BE49-F238E27FC236}">
                <a16:creationId xmlns:a16="http://schemas.microsoft.com/office/drawing/2014/main" id="{BC1B5572-6388-C513-0D66-9C05100D8E6E}"/>
              </a:ext>
            </a:extLst>
          </p:cNvPr>
          <p:cNvCxnSpPr>
            <a:cxnSpLocks/>
          </p:cNvCxnSpPr>
          <p:nvPr/>
        </p:nvCxnSpPr>
        <p:spPr>
          <a:xfrm flipV="1">
            <a:off x="9535047" y="3008159"/>
            <a:ext cx="0" cy="7473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ipse 33">
            <a:extLst>
              <a:ext uri="{FF2B5EF4-FFF2-40B4-BE49-F238E27FC236}">
                <a16:creationId xmlns:a16="http://schemas.microsoft.com/office/drawing/2014/main" id="{32F1E67D-FDDB-CBC0-DCF5-DA17D247CC82}"/>
              </a:ext>
            </a:extLst>
          </p:cNvPr>
          <p:cNvSpPr/>
          <p:nvPr/>
        </p:nvSpPr>
        <p:spPr>
          <a:xfrm>
            <a:off x="5791531" y="3008159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35" name="Texto Explicativo: Linha 34">
            <a:extLst>
              <a:ext uri="{FF2B5EF4-FFF2-40B4-BE49-F238E27FC236}">
                <a16:creationId xmlns:a16="http://schemas.microsoft.com/office/drawing/2014/main" id="{8A35BC96-A25B-7914-59BC-20CBFF5C134A}"/>
              </a:ext>
            </a:extLst>
          </p:cNvPr>
          <p:cNvSpPr/>
          <p:nvPr/>
        </p:nvSpPr>
        <p:spPr>
          <a:xfrm>
            <a:off x="6526805" y="5019941"/>
            <a:ext cx="4151824" cy="777521"/>
          </a:xfrm>
          <a:prstGeom prst="borderCallout1">
            <a:avLst>
              <a:gd name="adj1" fmla="val 18750"/>
              <a:gd name="adj2" fmla="val -8333"/>
              <a:gd name="adj3" fmla="val -159297"/>
              <a:gd name="adj4" fmla="val -103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 referência da régua (média da amostra da calibração inicial) precisa ser mantida</a:t>
            </a:r>
          </a:p>
        </p:txBody>
      </p:sp>
    </p:spTree>
    <p:extLst>
      <p:ext uri="{BB962C8B-B14F-4D97-AF65-F5344CB8AC3E}">
        <p14:creationId xmlns:p14="http://schemas.microsoft.com/office/powerpoint/2010/main" val="3513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/>
      <p:bldP spid="32" grpId="0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54E71F6-7510-491B-B37B-81EC9AE82B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</p:spTree>
    <p:extLst>
      <p:ext uri="{BB962C8B-B14F-4D97-AF65-F5344CB8AC3E}">
        <p14:creationId xmlns:p14="http://schemas.microsoft.com/office/powerpoint/2010/main" val="1521241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Text Box 9"/>
          <p:cNvSpPr txBox="1">
            <a:spLocks noChangeArrowheads="1"/>
          </p:cNvSpPr>
          <p:nvPr/>
        </p:nvSpPr>
        <p:spPr bwMode="auto">
          <a:xfrm>
            <a:off x="6291317" y="4779478"/>
            <a:ext cx="9802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dificuldade</a:t>
            </a:r>
            <a:endParaRPr lang="pt-BR" altLang="pt-BR" sz="1566" dirty="0"/>
          </a:p>
        </p:txBody>
      </p: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/>
          <p:cNvSpPr/>
          <p:nvPr/>
        </p:nvSpPr>
        <p:spPr>
          <a:xfrm>
            <a:off x="5766251" y="2650606"/>
            <a:ext cx="801347" cy="6714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/>
          <p:cNvSpPr/>
          <p:nvPr/>
        </p:nvSpPr>
        <p:spPr>
          <a:xfrm>
            <a:off x="3147846" y="4082106"/>
            <a:ext cx="630297" cy="56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720973" y="2631003"/>
            <a:ext cx="1269036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discriminação</a:t>
            </a:r>
            <a:endParaRPr lang="pt-BR" altLang="pt-BR" sz="1566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89256" y="4705316"/>
            <a:ext cx="1220872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 err="1">
                <a:latin typeface="Calibri" pitchFamily="34" charset="0"/>
              </a:rPr>
              <a:t>pseudochute</a:t>
            </a:r>
            <a:endParaRPr lang="pt-BR" altLang="pt-BR" sz="1566" dirty="0"/>
          </a:p>
        </p:txBody>
      </p: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415126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" grpId="0" animBg="1"/>
      <p:bldP spid="15" grpId="0" animBg="1"/>
      <p:bldP spid="31" grpId="0" animBg="1"/>
      <p:bldP spid="32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7A312CE3-884B-40DB-A375-58541D7E495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39" y="881885"/>
            <a:ext cx="7705799" cy="4976118"/>
          </a:xfrm>
          <a:prstGeom prst="rect">
            <a:avLst/>
          </a:prstGeom>
        </p:spPr>
      </p:pic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  <p:cxnSp>
        <p:nvCxnSpPr>
          <p:cNvPr id="41" name="AutoShape 5"/>
          <p:cNvCxnSpPr>
            <a:cxnSpLocks noChangeShapeType="1"/>
          </p:cNvCxnSpPr>
          <p:nvPr/>
        </p:nvCxnSpPr>
        <p:spPr bwMode="auto">
          <a:xfrm flipV="1">
            <a:off x="6144580" y="3038856"/>
            <a:ext cx="15836" cy="2153531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AutoShape 6"/>
          <p:cNvCxnSpPr>
            <a:cxnSpLocks noChangeShapeType="1"/>
          </p:cNvCxnSpPr>
          <p:nvPr/>
        </p:nvCxnSpPr>
        <p:spPr bwMode="auto">
          <a:xfrm flipH="1">
            <a:off x="3287644" y="3028503"/>
            <a:ext cx="2872773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13"/>
          <p:cNvCxnSpPr>
            <a:cxnSpLocks noChangeShapeType="1"/>
          </p:cNvCxnSpPr>
          <p:nvPr/>
        </p:nvCxnSpPr>
        <p:spPr bwMode="auto">
          <a:xfrm flipH="1">
            <a:off x="6186080" y="5040067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Conector reto 7"/>
          <p:cNvCxnSpPr>
            <a:cxnSpLocks/>
          </p:cNvCxnSpPr>
          <p:nvPr/>
        </p:nvCxnSpPr>
        <p:spPr>
          <a:xfrm flipH="1">
            <a:off x="5860994" y="2442515"/>
            <a:ext cx="574635" cy="1182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AutoShape 13"/>
          <p:cNvCxnSpPr>
            <a:cxnSpLocks noChangeShapeType="1"/>
          </p:cNvCxnSpPr>
          <p:nvPr/>
        </p:nvCxnSpPr>
        <p:spPr bwMode="auto">
          <a:xfrm flipV="1">
            <a:off x="3153272" y="4451293"/>
            <a:ext cx="154433" cy="2518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6"/>
          <p:cNvCxnSpPr>
            <a:cxnSpLocks noChangeShapeType="1"/>
          </p:cNvCxnSpPr>
          <p:nvPr/>
        </p:nvCxnSpPr>
        <p:spPr bwMode="auto">
          <a:xfrm flipH="1">
            <a:off x="6153909" y="3022299"/>
            <a:ext cx="1040691" cy="1157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rco 9"/>
          <p:cNvSpPr/>
          <p:nvPr/>
        </p:nvSpPr>
        <p:spPr>
          <a:xfrm>
            <a:off x="6088293" y="2874539"/>
            <a:ext cx="297622" cy="274008"/>
          </a:xfrm>
          <a:prstGeom prst="arc">
            <a:avLst>
              <a:gd name="adj1" fmla="val 16200000"/>
              <a:gd name="adj2" fmla="val 228696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Text Box 9">
            <a:extLst>
              <a:ext uri="{FF2B5EF4-FFF2-40B4-BE49-F238E27FC236}">
                <a16:creationId xmlns:a16="http://schemas.microsoft.com/office/drawing/2014/main" id="{3CAE838E-B6E0-4AE5-9DD5-1A363ADB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3" y="4816492"/>
            <a:ext cx="367981" cy="2469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b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45FBD9CF-24C6-4211-B196-02C392570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223" y="2688887"/>
            <a:ext cx="536035" cy="2005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a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to 19">
            <a:extLst>
              <a:ext uri="{FF2B5EF4-FFF2-40B4-BE49-F238E27FC236}">
                <a16:creationId xmlns:a16="http://schemas.microsoft.com/office/drawing/2014/main" id="{A8AB7FEB-8B4A-46CA-9B18-7873C6E96D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67142"/>
              </p:ext>
            </p:extLst>
          </p:nvPr>
        </p:nvGraphicFramePr>
        <p:xfrm>
          <a:off x="3182388" y="6023350"/>
          <a:ext cx="5704275" cy="634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2882880" imgH="406080" progId="Equation.3">
                  <p:embed/>
                </p:oleObj>
              </mc:Choice>
              <mc:Fallback>
                <p:oleObj name="Equação" r:id="rId3" imgW="2882880" imgH="406080" progId="Equation.3">
                  <p:embed/>
                  <p:pic>
                    <p:nvPicPr>
                      <p:cNvPr id="20" name="Objeto 19">
                        <a:extLst>
                          <a:ext uri="{FF2B5EF4-FFF2-40B4-BE49-F238E27FC236}">
                            <a16:creationId xmlns:a16="http://schemas.microsoft.com/office/drawing/2014/main" id="{A8AB7FEB-8B4A-46CA-9B18-7873C6E96D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388" y="6023350"/>
                        <a:ext cx="5704275" cy="6341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">
            <a:extLst>
              <a:ext uri="{FF2B5EF4-FFF2-40B4-BE49-F238E27FC236}">
                <a16:creationId xmlns:a16="http://schemas.microsoft.com/office/drawing/2014/main" id="{7667D303-F54F-4403-A360-8C599BDC5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4210" y="4627720"/>
            <a:ext cx="257923" cy="37754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solidFill>
                  <a:srgbClr val="FF0000"/>
                </a:solidFill>
                <a:latin typeface="Calibri" pitchFamily="34" charset="0"/>
              </a:rPr>
              <a:t>c</a:t>
            </a:r>
            <a:endParaRPr lang="pt-BR" altLang="pt-BR" sz="156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758159-DFEA-D752-5D26-9F8E29946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sz="4400"/>
              <a:t>COMPORTAMENTO DE UM ITEM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Vamos brincar com os parâmetros?</a:t>
            </a:r>
          </a:p>
          <a:p>
            <a:endParaRPr lang="pt-BR" dirty="0"/>
          </a:p>
          <a:p>
            <a:r>
              <a:rPr lang="pt-BR" altLang="pt-BR" sz="2742" dirty="0"/>
              <a:t>Para abrir a aplicação:</a:t>
            </a:r>
          </a:p>
          <a:p>
            <a:pPr lvl="1"/>
            <a:r>
              <a:rPr lang="pt-BR" altLang="pt-BR" sz="2342" dirty="0" err="1"/>
              <a:t>devtools</a:t>
            </a:r>
            <a:r>
              <a:rPr lang="pt-BR" altLang="pt-BR" sz="2342" dirty="0"/>
              <a:t>::</a:t>
            </a:r>
            <a:r>
              <a:rPr lang="pt-BR" altLang="pt-BR" sz="2342" dirty="0" err="1"/>
              <a:t>install_github</a:t>
            </a:r>
            <a:r>
              <a:rPr lang="pt-BR" altLang="pt-BR" sz="2342" dirty="0"/>
              <a:t>('</a:t>
            </a:r>
            <a:r>
              <a:rPr lang="pt-BR" altLang="pt-BR" sz="2342" dirty="0" err="1"/>
              <a:t>alexandrejaloto</a:t>
            </a:r>
            <a:r>
              <a:rPr lang="pt-BR" altLang="pt-BR" sz="2342" dirty="0"/>
              <a:t>/</a:t>
            </a:r>
            <a:r>
              <a:rPr lang="pt-BR" altLang="pt-BR" sz="2342" dirty="0" err="1"/>
              <a:t>INEPsico</a:t>
            </a:r>
            <a:r>
              <a:rPr lang="pt-BR" altLang="pt-BR" sz="2342" dirty="0"/>
              <a:t>’)</a:t>
            </a:r>
          </a:p>
          <a:p>
            <a:pPr lvl="1"/>
            <a:r>
              <a:rPr lang="pt-BR" altLang="pt-BR" sz="2340" dirty="0" err="1"/>
              <a:t>INEPsico</a:t>
            </a:r>
            <a:r>
              <a:rPr lang="pt-BR" altLang="pt-BR" sz="2340" dirty="0"/>
              <a:t>::brincar()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33CF606-5B45-A2D7-580A-62DE47EF8D6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682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A7B3-FC27-ED99-2C20-EF2BBFA5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2504CF-8B89-E8EC-E747-83C04D89B6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927840" y="6179068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71ACDC-62E9-14FE-CB9F-AECA7C3136EE}"/>
              </a:ext>
            </a:extLst>
          </p:cNvPr>
          <p:cNvSpPr txBox="1"/>
          <p:nvPr/>
        </p:nvSpPr>
        <p:spPr>
          <a:xfrm>
            <a:off x="6543675" y="1772072"/>
            <a:ext cx="5438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Medindo altura com vários níveis de resposta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(modelo de </a:t>
            </a:r>
            <a:r>
              <a:rPr lang="pt-BR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Samejima</a:t>
            </a:r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5B333A-E77D-2E00-CFC0-FD50B7F7CD58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6688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8456-0016-3F72-24B7-E6C11AB9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E1777-0A70-21CB-D508-464712CA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ALTURA COM TRI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6CEB3-54A3-14B7-418D-0EDCD9C67B1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114424"/>
            <a:ext cx="11706225" cy="53957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Marque o quanto você concorda com as afirmativas: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Nada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Pouco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Muito</a:t>
            </a:r>
          </a:p>
          <a:p>
            <a:pPr marL="342900" indent="-342900" algn="just">
              <a:spcBef>
                <a:spcPts val="588"/>
              </a:spcBef>
              <a:buClr>
                <a:schemeClr val="accent1"/>
              </a:buClr>
              <a:buSzPct val="80000"/>
              <a:buAutoNum type="arabicParenBoth"/>
            </a:pPr>
            <a:r>
              <a:rPr lang="pt-BR" sz="1600" dirty="0"/>
              <a:t>Totalmente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endParaRPr lang="pt-BR" sz="1600" dirty="0"/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1. Na cama eu sinto frio nos pés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2. Eu desço as escadas de dois em dois degraus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3. Eu me daria bem em um time de basquete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4. Como policial, eu impressionaria muito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5. Eu me sinto desconfortável nos carros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6. Eu literalmente olho para meus colegas de cima para baixo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7. Eu sou capaz de pegar um objeto no alto de um armário sem usar escada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8. Eu abaixo quando vou passar por uma porta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9. Eu consigo guardar a bagagem no porta-malas do avião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10. Eu regulo o banco do carro para 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11. Quando eu ando de carona me oferecem o banco da frente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12. Quando vou tirar fotos com várias pessoas, formando-se três fileiras, onde ninguém ficará agachado, eu fico atrás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13. Eu tenho dificuldade para me acomodar no ônibus</a:t>
            </a:r>
          </a:p>
          <a:p>
            <a:pPr marL="0" indent="0" algn="just">
              <a:spcBef>
                <a:spcPts val="588"/>
              </a:spcBef>
              <a:buClr>
                <a:schemeClr val="accent1"/>
              </a:buClr>
              <a:buSzPct val="80000"/>
              <a:buNone/>
            </a:pPr>
            <a:r>
              <a:rPr lang="pt-BR" sz="1600" dirty="0"/>
              <a:t>14. Em uma fila por ordem de tamanho eu fico atrás</a:t>
            </a:r>
          </a:p>
        </p:txBody>
      </p:sp>
    </p:spTree>
    <p:extLst>
      <p:ext uri="{BB962C8B-B14F-4D97-AF65-F5344CB8AC3E}">
        <p14:creationId xmlns:p14="http://schemas.microsoft.com/office/powerpoint/2010/main" val="19838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5C5CF8-1B47-D758-4499-BDC15E1F8D2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 ao uso da fita métrica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(meus testes precisam ser comparáveis, e agora?)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79D8C6-79DE-1B19-9832-8B43F6252F95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561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D1C80-2B28-0CED-B572-18815B7AC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9" name="Imagem 8" descr="Diagrama&#10;&#10;Descrição gerada automaticamente com confiança baixa">
            <a:extLst>
              <a:ext uri="{FF2B5EF4-FFF2-40B4-BE49-F238E27FC236}">
                <a16:creationId xmlns:a16="http://schemas.microsoft.com/office/drawing/2014/main" id="{70F11E23-1257-E475-7AD9-88B3EA9B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3DBAA83-9252-1E86-10E1-53D0654FCCCD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250272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B327-E5FB-D2E3-0DD4-C90933F4F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B608FD-C23B-F773-E5D3-BFC95A1C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CF921807-16FC-6505-B5D7-785D00B3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D786EF-45C7-3F0B-E026-291C55149EBF}"/>
              </a:ext>
            </a:extLst>
          </p:cNvPr>
          <p:cNvSpPr txBox="1"/>
          <p:nvPr/>
        </p:nvSpPr>
        <p:spPr>
          <a:xfrm>
            <a:off x="2922104" y="3198167"/>
            <a:ext cx="129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 = 1,60</a:t>
            </a:r>
          </a:p>
        </p:txBody>
      </p:sp>
    </p:spTree>
    <p:extLst>
      <p:ext uri="{BB962C8B-B14F-4D97-AF65-F5344CB8AC3E}">
        <p14:creationId xmlns:p14="http://schemas.microsoft.com/office/powerpoint/2010/main" val="9866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06493-D466-3ED9-78F7-15023B04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DICOTÔMICO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A101BFB-B6B0-C6E8-0287-F7A3092F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97EE2A5-E281-08A6-993B-F63F7C4A5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1" y="107644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8AB42E2-015B-D333-64EE-7C5CC43704E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133703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B61AA3A6-42F0-E48A-8A8D-5FC4BD55F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862" y="4783741"/>
            <a:ext cx="1028774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0,07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C5042364-044F-8630-510B-5BC8E3958AF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54624" y="50443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4053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15F4-B584-ED47-BC7D-D5978D3E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0309AE91-450D-FAF5-E4BC-8B0D05B2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749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F6455-8B1E-71E7-DA47-5B8A7CED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BC46DF0-8CD5-432B-AC01-5F25E23B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9CC6D57-CB8E-7A45-08E2-80A00F4E94A0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D10048-50D4-2BE3-9095-24B033F1224F}"/>
              </a:ext>
            </a:extLst>
          </p:cNvPr>
          <p:cNvSpPr txBox="1"/>
          <p:nvPr/>
        </p:nvSpPr>
        <p:spPr>
          <a:xfrm>
            <a:off x="5247861" y="970784"/>
            <a:ext cx="332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Quantos parâmetros b?</a:t>
            </a:r>
          </a:p>
        </p:txBody>
      </p:sp>
    </p:spTree>
    <p:extLst>
      <p:ext uri="{BB962C8B-B14F-4D97-AF65-F5344CB8AC3E}">
        <p14:creationId xmlns:p14="http://schemas.microsoft.com/office/powerpoint/2010/main" val="339289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0165E-7F9B-EA89-75B1-B0F8ED0E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91BB592C-53A7-586A-1BEB-5DAA7F15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20B8E6-BF4D-C896-3AEA-B17C5FB2464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46194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0B99D-BF20-EB07-6233-1081174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B0B8B285-D31B-D748-DFC8-449E51043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Text Box 9">
            <a:extLst>
              <a:ext uri="{FF2B5EF4-FFF2-40B4-BE49-F238E27FC236}">
                <a16:creationId xmlns:a16="http://schemas.microsoft.com/office/drawing/2014/main" id="{D5DF477B-AC4F-FAC6-EA9E-EC93F3936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C5591402-546E-F568-BE70-387B6DD53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592640-A22A-7A3D-F65B-1BB3D91FA7F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273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AA265-A33D-094D-2BBA-861B02B0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CFEBCE6-2CBD-C512-7019-0B4940E1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BE8092B-ACBF-FBD8-FAA5-BE1B069F4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588BCD0-2464-15E1-0244-7EC600A91B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74C7A1-5556-309B-FBB1-1494A44E5D98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104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F2DC5-08C3-1E94-2E1E-BBC376C3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65AB3-CEF6-8421-8DAF-11B54A8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7054A2B-B1CC-AA04-92AE-89DFBEDB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35E32B8-288B-E2C8-DED2-214A2072BE64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>
                <a:solidFill>
                  <a:schemeClr val="bg1"/>
                </a:solidFill>
              </a:rPr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846150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736BB-5C93-83F3-DA9A-E7066103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FACD2D83-5DB4-BEAF-F0E7-8D925965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2F1654-4CB5-8023-2E96-4EF2E80A49A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00040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246589" y="71716"/>
            <a:ext cx="9698822" cy="67145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58524"/>
              </p:ext>
            </p:extLst>
          </p:nvPr>
        </p:nvGraphicFramePr>
        <p:xfrm>
          <a:off x="3581655" y="326912"/>
          <a:ext cx="7102366" cy="95446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551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1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451">
                <a:tc gridSpan="2"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BOLETIM INDIVIDUAL</a:t>
                      </a:r>
                      <a:r>
                        <a:rPr lang="pt-BR" sz="1500" baseline="0" dirty="0"/>
                        <a:t> DE RESULTADOS – ENEM 2009</a:t>
                      </a:r>
                      <a:endParaRPr lang="pt-BR" sz="1500" dirty="0"/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51">
                <a:tc gridSpan="2">
                  <a:txBody>
                    <a:bodyPr/>
                    <a:lstStyle/>
                    <a:p>
                      <a:r>
                        <a:rPr lang="pt-BR" sz="1500" dirty="0"/>
                        <a:t>NOME: MARIA BRASIL</a:t>
                      </a:r>
                    </a:p>
                  </a:txBody>
                  <a:tcPr marL="96978" marR="96978" marT="44778" marB="44778"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451">
                <a:tc>
                  <a:txBody>
                    <a:bodyPr/>
                    <a:lstStyle/>
                    <a:p>
                      <a:r>
                        <a:rPr lang="pt-BR" sz="1500" dirty="0"/>
                        <a:t>INSCRIÇÃO: 200912345678</a:t>
                      </a:r>
                    </a:p>
                  </a:txBody>
                  <a:tcPr marL="96978" marR="96978" marT="44778" marB="44778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CPF: 123456789-00</a:t>
                      </a:r>
                    </a:p>
                  </a:txBody>
                  <a:tcPr marL="96978" marR="96978" marT="44778" marB="447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88" name="Retângulo 4"/>
          <p:cNvSpPr>
            <a:spLocks noChangeArrowheads="1"/>
          </p:cNvSpPr>
          <p:nvPr/>
        </p:nvSpPr>
        <p:spPr bwMode="auto">
          <a:xfrm>
            <a:off x="1590091" y="1535866"/>
            <a:ext cx="9165051" cy="81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altLang="pt-BR" sz="1566" b="0" dirty="0"/>
              <a:t>Caro Participante,</a:t>
            </a:r>
          </a:p>
          <a:p>
            <a:pPr algn="just" eaLnBrk="1" hangingPunct="1"/>
            <a:r>
              <a:rPr lang="pt-BR" altLang="pt-BR" sz="1566" b="0" dirty="0"/>
              <a:t>Este boletim apresenta sua nota para cada área do conhecimento avaliada no Enem 2009.</a:t>
            </a:r>
          </a:p>
          <a:p>
            <a:pPr algn="just" eaLnBrk="1" hangingPunct="1"/>
            <a:r>
              <a:rPr lang="pt-BR" altLang="pt-BR" sz="1566" b="0" dirty="0"/>
              <a:t>Os valores estão apresentados no quadro abaixo.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665863" y="2566365"/>
          <a:ext cx="9013505" cy="3049533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6051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9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dirty="0"/>
                        <a:t>Área do conhecimento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Sua nota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Situação</a:t>
                      </a: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da Natureza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451,3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Ciências Humanas e suas Tecnologias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499,9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baseline="0" dirty="0"/>
                        <a:t>Linguagens, Códigos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591,7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27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Matemática e suas Tecnologias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baseline="0" dirty="0"/>
                        <a:t>520,5</a:t>
                      </a:r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5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baseline="0" dirty="0"/>
                        <a:t>Redação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baseline="0" dirty="0"/>
                        <a:t>650,0</a:t>
                      </a:r>
                      <a:endParaRPr lang="pt-BR" sz="1500" dirty="0"/>
                    </a:p>
                  </a:txBody>
                  <a:tcPr marL="96992" marR="96992" marT="44773" marB="4477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baseline="0" dirty="0"/>
                        <a:t>Presente</a:t>
                      </a:r>
                      <a:endParaRPr lang="pt-BR" sz="15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6992" marR="96992" marT="44773" marB="447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1436861" y="2934733"/>
            <a:ext cx="9318279" cy="635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12" name="Imagem 13" descr="duvida.png">
            <a:extLst>
              <a:ext uri="{FF2B5EF4-FFF2-40B4-BE49-F238E27FC236}">
                <a16:creationId xmlns:a16="http://schemas.microsoft.com/office/drawing/2014/main" id="{64488448-D8B9-B0DA-A78B-911DF569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07" y="1535866"/>
            <a:ext cx="4414985" cy="472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5A83ADCF-6AD8-1919-590B-06A142760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08" y="242033"/>
            <a:ext cx="1857118" cy="107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B8D44A7-F5DE-D35E-2AE7-3552C187B9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60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79E2F-229A-B879-D5F1-07D083D6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3FDEB82-3E95-FC24-1366-F43C5978C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308505C5-FCE0-C6AE-B6F2-48A1AA0E2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B7173EAA-BBDE-397B-D4E7-5353BE994B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503FBB4-B284-A277-3C66-C999D39336FC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69207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D1F2B-A281-8DAA-1A2E-396E935D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2" name="Imagem 11" descr="Gráfico, Diagrama&#10;&#10;Descrição gerada automaticamente com confiança média">
            <a:extLst>
              <a:ext uri="{FF2B5EF4-FFF2-40B4-BE49-F238E27FC236}">
                <a16:creationId xmlns:a16="http://schemas.microsoft.com/office/drawing/2014/main" id="{39161F14-0C83-EB7A-9D66-062B47E1C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80BA0540-4432-FF37-86C6-99965A7C5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1BDF2871-C7B6-86DC-67DB-1D1C52AF0C5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0E87949-351E-D83E-8B52-898D062D0C0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315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BC86-B5DA-4AC0-B3DB-01E4A077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C0005-7476-5067-15B9-F1D947CF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E2DE5715-E180-8F6F-889A-470DF9C81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3D36EF-4FEA-9B0A-B969-1773236469D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770431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ABD2C-C80A-8E80-07DE-33020180E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CBECC98B-DD36-C5E8-BE0E-62AF5208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0BF9E-A5E8-476E-B3FF-5F6BAFA0F6F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7765782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39048-B54B-DA01-ED47-A243710E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C0E91772-0929-1C3F-0C84-2CD4FA1ED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618A08C0-8B2C-FC7E-ECB0-873C40F6B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92E1C75-2A09-C8BB-F0DA-ED26D1AE30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78CEA263-85DD-D85A-1B30-D7DD8B5B4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34AA8703-A7E1-909A-8AC0-F2F44BAFFA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F176CC7-3D7B-93D9-7C78-777F4FDE50A2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11136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2B5EC-F7B6-44B5-D7C8-58461D5EC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78429C62-B8B1-89BD-6A93-3761969A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43FA6542-D2AC-95A1-2550-D74C485B6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3" y="14640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39735A54-2DAD-F538-A545-7CCB62AC43F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34745" y="17246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044F8AB-5639-C8D0-0A40-272E72647D9A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>
                <a:solidFill>
                  <a:schemeClr val="bg1"/>
                </a:solidFill>
              </a:rPr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5859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9DB42-C2AB-FC1E-CE8B-D58357A32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72E72D7B-1440-FE55-4DC1-CBB4320BF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89D8D6DE-339B-DF78-FF4B-7BBD2D6E0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4E83650B-9077-9DF1-9353-CE3B533CFA5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325E9842-7059-6A38-FAFE-0625106F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861DC498-473A-557E-D57E-DF5664A34C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5E84469C-6547-3D2B-3855-56B1940C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2D19FB66-4A1F-A74C-BF6F-5C752AD83AD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A3E5C0-D4A1-D587-C8BA-B5A5DAE3E49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65570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33646-5687-F399-905F-879886133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14" name="Imagem 13" descr="Diagrama&#10;&#10;Descrição gerada automaticamente com confiança baixa">
            <a:extLst>
              <a:ext uri="{FF2B5EF4-FFF2-40B4-BE49-F238E27FC236}">
                <a16:creationId xmlns:a16="http://schemas.microsoft.com/office/drawing/2014/main" id="{15FF21CE-1150-269F-2F87-129033BBC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15" name="Text Box 9">
            <a:extLst>
              <a:ext uri="{FF2B5EF4-FFF2-40B4-BE49-F238E27FC236}">
                <a16:creationId xmlns:a16="http://schemas.microsoft.com/office/drawing/2014/main" id="{554BEE67-EA02-D0DD-2BC8-411CB3797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E514A4AF-AD09-36D1-8619-6E735D1520A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474E6B-BE8A-DBFD-6BFA-85169D14A436}"/>
              </a:ext>
            </a:extLst>
          </p:cNvPr>
          <p:cNvSpPr txBox="1"/>
          <p:nvPr/>
        </p:nvSpPr>
        <p:spPr>
          <a:xfrm>
            <a:off x="5247861" y="1252330"/>
            <a:ext cx="195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</p:txBody>
      </p:sp>
    </p:spTree>
    <p:extLst>
      <p:ext uri="{BB962C8B-B14F-4D97-AF65-F5344CB8AC3E}">
        <p14:creationId xmlns:p14="http://schemas.microsoft.com/office/powerpoint/2010/main" val="33436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D3962-39B7-D9C9-EF06-15106D34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4050D83C-8003-30B2-03BD-68351B56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5DC58B61-D4C2-86C0-B95F-945B0D76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B3DDAF0D-4F7D-64B1-2011-3AE8E38385F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C90E0878-9E22-90D8-BC71-9A73F5BE1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8D3B891-1EFE-92D0-E5A4-E9730C42FE0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AC5AE567-E67A-3A33-C258-44346A381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E1D77AB2-8EFC-132D-509E-8E29B697F2F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06583D45-2B2D-9C5D-70C1-37DF1C67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B134B27F-1215-D33D-99E7-F355C15D75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56751D2-3178-DF02-039E-018D391D5C05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190580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50729-CB04-4B46-B22F-6A4DA4D89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6" name="Imagem 5" descr="Gráfico, Diagrama, Histograma&#10;&#10;Descrição gerada automaticamente">
            <a:extLst>
              <a:ext uri="{FF2B5EF4-FFF2-40B4-BE49-F238E27FC236}">
                <a16:creationId xmlns:a16="http://schemas.microsoft.com/office/drawing/2014/main" id="{90DAEC87-737F-DC7E-E4F2-0D2553938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1EDD04-60E7-7EA2-90A4-754788D4FA43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709015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ESTAMOS MEDINDO?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Medir altura x Medir conhecimento</a:t>
            </a:r>
          </a:p>
          <a:p>
            <a:pPr lvl="1"/>
            <a:r>
              <a:rPr lang="pt-BR" dirty="0"/>
              <a:t>Medir diretamente x medir indiretamente</a:t>
            </a:r>
          </a:p>
          <a:p>
            <a:endParaRPr lang="pt-BR" dirty="0"/>
          </a:p>
          <a:p>
            <a:r>
              <a:rPr lang="pt-BR" dirty="0"/>
              <a:t>Medir um traço latente</a:t>
            </a:r>
          </a:p>
          <a:p>
            <a:pPr lvl="1"/>
            <a:r>
              <a:rPr lang="pt-BR" dirty="0"/>
              <a:t>Definição teórica (definição constitutiva)</a:t>
            </a:r>
          </a:p>
          <a:p>
            <a:pPr lvl="1"/>
            <a:r>
              <a:rPr lang="pt-BR" dirty="0"/>
              <a:t>Referência para construção de itens (definição operacional)</a:t>
            </a:r>
          </a:p>
          <a:p>
            <a:pPr lvl="1"/>
            <a:r>
              <a:rPr lang="pt-BR" dirty="0"/>
              <a:t>Construção de itens</a:t>
            </a:r>
          </a:p>
          <a:p>
            <a:pPr lvl="1"/>
            <a:r>
              <a:rPr lang="pt-BR" dirty="0"/>
              <a:t>Aplicação dos itens</a:t>
            </a:r>
          </a:p>
          <a:p>
            <a:pPr lvl="1"/>
            <a:r>
              <a:rPr lang="pt-BR" dirty="0"/>
              <a:t>Análise do comportamento observado</a:t>
            </a:r>
          </a:p>
          <a:p>
            <a:pPr lvl="1"/>
            <a:r>
              <a:rPr lang="pt-BR" dirty="0"/>
              <a:t>Construção de uma régua</a:t>
            </a:r>
          </a:p>
          <a:p>
            <a:pPr lvl="1"/>
            <a:r>
              <a:rPr lang="pt-BR" dirty="0"/>
              <a:t>Interpretação da régua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5586F76-C1F7-5B50-FF4A-1EAE81FADC0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C8A2D838-CC27-E593-9C55-79A7D99798CF}"/>
              </a:ext>
            </a:extLst>
          </p:cNvPr>
          <p:cNvSpPr/>
          <p:nvPr/>
        </p:nvSpPr>
        <p:spPr>
          <a:xfrm>
            <a:off x="7922315" y="2288359"/>
            <a:ext cx="653106" cy="34348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633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231F46-34FB-6BAA-0653-9D3BA1529FA3}"/>
              </a:ext>
            </a:extLst>
          </p:cNvPr>
          <p:cNvSpPr txBox="1"/>
          <p:nvPr/>
        </p:nvSpPr>
        <p:spPr>
          <a:xfrm>
            <a:off x="8524744" y="3032085"/>
            <a:ext cx="3330842" cy="210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33" dirty="0">
                <a:latin typeface="Raleway" pitchFamily="2" charset="0"/>
              </a:rPr>
              <a:t>Necessário verificar evidências de validade em todo o processo:</a:t>
            </a:r>
          </a:p>
          <a:p>
            <a:pPr marL="311010" indent="-311010">
              <a:buFontTx/>
              <a:buChar char="-"/>
            </a:pPr>
            <a:r>
              <a:rPr lang="pt-BR" sz="1633" dirty="0">
                <a:latin typeface="Raleway" pitchFamily="2" charset="0"/>
              </a:rPr>
              <a:t>estamos medindo de fato aquilo que dizemos?</a:t>
            </a:r>
          </a:p>
          <a:p>
            <a:pPr marL="311010" indent="-311010">
              <a:buFontTx/>
              <a:buChar char="-"/>
            </a:pPr>
            <a:r>
              <a:rPr lang="pt-BR" sz="1633" dirty="0">
                <a:latin typeface="Raleway" pitchFamily="2" charset="0"/>
              </a:rPr>
              <a:t>as interpretações dos escores estão adequadas?</a:t>
            </a:r>
          </a:p>
          <a:p>
            <a:pPr marL="311010" indent="-311010">
              <a:buFontTx/>
              <a:buChar char="-"/>
            </a:pPr>
            <a:r>
              <a:rPr lang="pt-BR" sz="1633" dirty="0">
                <a:latin typeface="Raleway" pitchFamily="2" charset="0"/>
              </a:rPr>
              <a:t>o uso dos escores está adequado?</a:t>
            </a:r>
          </a:p>
        </p:txBody>
      </p:sp>
    </p:spTree>
    <p:extLst>
      <p:ext uri="{BB962C8B-B14F-4D97-AF65-F5344CB8AC3E}">
        <p14:creationId xmlns:p14="http://schemas.microsoft.com/office/powerpoint/2010/main" val="333804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 animBg="1"/>
      <p:bldP spid="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2553A-D42F-EA41-6B83-6C6D89C8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DA9085B-4632-F612-812E-3B12BF140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F60C593F-9C06-E3C9-D02D-1DC3D3929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8BD005AA-ABB6-3E0E-C28C-77CC22325F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BC711235-0F09-DFD0-5F05-C9439A72E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C07DF8F-FB98-84F4-888C-5EAA744A605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9C173657-6F20-8C3A-2AAF-57F67AD08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FA7B14F1-3073-6782-CF6E-F2703F346ED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04C2C33-32D0-E5CE-A4C4-B55F2BF0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5D1F-395D-309C-8424-E32C160B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5D36A6DD-447D-3749-E5BD-0B4767F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7C78D46F-4E19-BC1F-BAFC-0A1802F1A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1BEFDB1-A1BD-15CD-C921-6FBCDAA8794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0A5653B6-A936-8DEC-A5A1-9D6827882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AE9A1F85-E70E-8A8C-5A2B-622841EA17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891618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D1DA0-ACDC-FCAB-7BA7-28F0A12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Gráfico, Histograma&#10;&#10;Descrição gerada automaticamente">
            <a:extLst>
              <a:ext uri="{FF2B5EF4-FFF2-40B4-BE49-F238E27FC236}">
                <a16:creationId xmlns:a16="http://schemas.microsoft.com/office/drawing/2014/main" id="{0A9CDA1E-F73E-81C8-B23A-C4D36D1F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C649F9B9-882E-29AE-45A1-873A42114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F98755E-BCCE-82AB-5A22-DB80D9FF683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C134AE-B3C1-BACB-DF9C-E752F3CB5019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22383201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73E1-E27A-5AEC-C8A1-9E04106E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A3AAF7-5B06-F9CB-D237-D1A765E3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59A12A8-B126-3B26-EF14-39D12FA5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E5C19125-8936-279D-33EB-450C4D2EA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919272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0838C203-F3AB-9D50-9AC9-5152E2F1885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17986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DBB2C981-F707-8EC2-B8CB-D53471739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930290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3ED5F375-DA99-FA2C-3C89-5636EB0019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3190878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9">
            <a:extLst>
              <a:ext uri="{FF2B5EF4-FFF2-40B4-BE49-F238E27FC236}">
                <a16:creationId xmlns:a16="http://schemas.microsoft.com/office/drawing/2014/main" id="{ACF137FA-0A4C-F35F-EC19-BAFE8CA88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86041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0,83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8710A21-2969-5E4D-6673-6CCD33973FB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1" y="1746629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798FA990-20B6-9CBB-A4E7-532EA294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979" y="3942000"/>
            <a:ext cx="2324424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100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56766-1713-C855-3684-A5D3BBE3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2805E-B98B-1196-B1F0-2E05EB0F6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ITEM POLITÔMICO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B5900DF-B677-DBD4-AA5A-0D4ED3BE8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026000"/>
            <a:ext cx="9720000" cy="5832000"/>
          </a:xfrm>
          <a:prstGeom prst="rect">
            <a:avLst/>
          </a:prstGeom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62C8D0CC-6E05-D857-EECF-FDF63A9DE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293506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0,50</a:t>
            </a:r>
            <a:endParaRPr lang="pt-BR" altLang="pt-BR" sz="1566" dirty="0"/>
          </a:p>
        </p:txBody>
      </p:sp>
      <p:cxnSp>
        <p:nvCxnSpPr>
          <p:cNvPr id="10" name="AutoShape 13">
            <a:extLst>
              <a:ext uri="{FF2B5EF4-FFF2-40B4-BE49-F238E27FC236}">
                <a16:creationId xmlns:a16="http://schemas.microsoft.com/office/drawing/2014/main" id="{DE63A4A6-0DF8-CF64-4264-843284BFF76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1956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9">
            <a:extLst>
              <a:ext uri="{FF2B5EF4-FFF2-40B4-BE49-F238E27FC236}">
                <a16:creationId xmlns:a16="http://schemas.microsoft.com/office/drawing/2014/main" id="{1C95D3FC-526D-D555-E161-EE3607ECA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3694454"/>
            <a:ext cx="760418" cy="15232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0,33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92DECD0B-FF9F-790F-92CE-45C440C1FA7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395504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9">
            <a:extLst>
              <a:ext uri="{FF2B5EF4-FFF2-40B4-BE49-F238E27FC236}">
                <a16:creationId xmlns:a16="http://schemas.microsoft.com/office/drawing/2014/main" id="{94FF1A3E-24D3-8D6E-3C00-1492AF622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2" y="4612563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0,12</a:t>
            </a:r>
            <a:endParaRPr lang="pt-BR" altLang="pt-BR" sz="1566" dirty="0"/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638A57D1-C6CE-001A-C35A-77B4FD492F2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4" y="4873151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9">
            <a:extLst>
              <a:ext uri="{FF2B5EF4-FFF2-40B4-BE49-F238E27FC236}">
                <a16:creationId xmlns:a16="http://schemas.microsoft.com/office/drawing/2014/main" id="{CAB6E5E3-063A-A1C9-8F4B-0B573B416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23" y="4979878"/>
            <a:ext cx="760418" cy="2605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0,05</a:t>
            </a:r>
            <a:endParaRPr lang="pt-BR" altLang="pt-BR" sz="1566" dirty="0"/>
          </a:p>
        </p:txBody>
      </p:sp>
      <p:cxnSp>
        <p:nvCxnSpPr>
          <p:cNvPr id="16" name="AutoShape 13">
            <a:extLst>
              <a:ext uri="{FF2B5EF4-FFF2-40B4-BE49-F238E27FC236}">
                <a16:creationId xmlns:a16="http://schemas.microsoft.com/office/drawing/2014/main" id="{8C0E0958-3A1C-C1ED-639F-46EEE9EC69A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44685" y="524046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4C3A85-E84B-B0F3-2D7C-2C85920B8856}"/>
              </a:ext>
            </a:extLst>
          </p:cNvPr>
          <p:cNvSpPr txBox="1"/>
          <p:nvPr/>
        </p:nvSpPr>
        <p:spPr>
          <a:xfrm>
            <a:off x="5247861" y="1252330"/>
            <a:ext cx="1958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b1 = 1,60</a:t>
            </a:r>
          </a:p>
          <a:p>
            <a:r>
              <a:rPr lang="pt-BR" sz="2400" dirty="0"/>
              <a:t>b2 = 1,69</a:t>
            </a:r>
          </a:p>
          <a:p>
            <a:r>
              <a:rPr lang="pt-BR" sz="2400" dirty="0"/>
              <a:t>b3 = 1,79</a:t>
            </a:r>
          </a:p>
        </p:txBody>
      </p:sp>
    </p:spTree>
    <p:extLst>
      <p:ext uri="{BB962C8B-B14F-4D97-AF65-F5344CB8AC3E}">
        <p14:creationId xmlns:p14="http://schemas.microsoft.com/office/powerpoint/2010/main" val="3953434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39850"/>
            <a:ext cx="9307513" cy="4610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endParaRPr lang="pt-BR" sz="4308" dirty="0"/>
          </a:p>
          <a:p>
            <a:pPr marL="0" indent="0" algn="ctr">
              <a:buNone/>
            </a:pPr>
            <a:r>
              <a:rPr lang="pt-BR" sz="4308" dirty="0"/>
              <a:t>Obrigado!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sz="2350" dirty="0"/>
              <a:t>contato: alexandre.jaloto@inep.gov.br</a:t>
            </a:r>
          </a:p>
        </p:txBody>
      </p:sp>
    </p:spTree>
    <p:extLst>
      <p:ext uri="{BB962C8B-B14F-4D97-AF65-F5344CB8AC3E}">
        <p14:creationId xmlns:p14="http://schemas.microsoft.com/office/powerpoint/2010/main" val="3853324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15A066-9E71-AFF7-6272-CF7B8D061BE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78550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Fita métrica x Medidor digital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(Enem no papel x Enem digital)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467B56-26F7-D414-1D0A-7B81C7C425E7}"/>
              </a:ext>
            </a:extLst>
          </p:cNvPr>
          <p:cNvSpPr/>
          <p:nvPr/>
        </p:nvSpPr>
        <p:spPr>
          <a:xfrm>
            <a:off x="340822" y="266008"/>
            <a:ext cx="5644342" cy="5623560"/>
          </a:xfrm>
          <a:prstGeom prst="rect">
            <a:avLst/>
          </a:prstGeom>
          <a:solidFill>
            <a:srgbClr val="003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7185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FITA MÉTRICA x DIGITAL</a:t>
            </a:r>
          </a:p>
        </p:txBody>
      </p:sp>
      <p:pic>
        <p:nvPicPr>
          <p:cNvPr id="2050" name="Picture 2" descr="FITA MÉTRICA 1,50MTS UN - Lisbeckh - A sua Papelaria em Taboão da Serra e  Região.">
            <a:extLst>
              <a:ext uri="{FF2B5EF4-FFF2-40B4-BE49-F238E27FC236}">
                <a16:creationId xmlns:a16="http://schemas.microsoft.com/office/drawing/2014/main" id="{89255A69-40DA-4A2A-6BC3-2EAE367E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335" y="1542447"/>
            <a:ext cx="3773103" cy="377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0D00379-2904-383B-792E-C4B474B9EE1C}"/>
              </a:ext>
            </a:extLst>
          </p:cNvPr>
          <p:cNvGrpSpPr/>
          <p:nvPr/>
        </p:nvGrpSpPr>
        <p:grpSpPr>
          <a:xfrm>
            <a:off x="8026743" y="880152"/>
            <a:ext cx="1495735" cy="4991114"/>
            <a:chOff x="8374606" y="933442"/>
            <a:chExt cx="1495735" cy="49911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C356D01C-189E-DC2E-2807-57E6D8E2B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74606" y="933442"/>
              <a:ext cx="1495735" cy="4991114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7183BC6-D7C7-6B6A-70EC-E2E446D1B64B}"/>
                </a:ext>
              </a:extLst>
            </p:cNvPr>
            <p:cNvSpPr/>
            <p:nvPr/>
          </p:nvSpPr>
          <p:spPr>
            <a:xfrm>
              <a:off x="8938683" y="3460750"/>
              <a:ext cx="283634" cy="4762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52203D-E58C-B54F-C9EA-92D8716F2875}"/>
              </a:ext>
            </a:extLst>
          </p:cNvPr>
          <p:cNvSpPr txBox="1"/>
          <p:nvPr/>
        </p:nvSpPr>
        <p:spPr>
          <a:xfrm>
            <a:off x="6000783" y="3052544"/>
            <a:ext cx="4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231763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altLang="pt-BR" dirty="0"/>
              <a:t>De 2020 a 2022, houve aplicação computadorizada do Enem</a:t>
            </a:r>
          </a:p>
          <a:p>
            <a:endParaRPr lang="pt-BR" dirty="0"/>
          </a:p>
          <a:p>
            <a:r>
              <a:rPr lang="pt-BR" dirty="0"/>
              <a:t>Uma grande questão: o item fica mais fácil no computador?</a:t>
            </a:r>
          </a:p>
          <a:p>
            <a:pPr lvl="1"/>
            <a:r>
              <a:rPr lang="pt-BR" dirty="0"/>
              <a:t>Se Maria Brasil responder o item 7 da altura no computador ou no papel, faz diferença?</a:t>
            </a:r>
          </a:p>
          <a:p>
            <a:endParaRPr lang="pt-BR" dirty="0"/>
          </a:p>
          <a:p>
            <a:r>
              <a:rPr lang="pt-BR" dirty="0"/>
              <a:t>Análise de Funcionamento Diferencial do Item (DIF)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9F0906-810C-3BD7-9D97-FE645B72866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9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07C9B2F1-65E4-4BF2-650E-E81E0F7157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487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MEDIR CONHECIMENTO?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Psicometria: ciência da mensuração psicológica</a:t>
            </a:r>
          </a:p>
          <a:p>
            <a:pPr lvl="1"/>
            <a:r>
              <a:rPr lang="pt-BR" dirty="0"/>
              <a:t>Cuida de medir processos mentais</a:t>
            </a:r>
          </a:p>
          <a:p>
            <a:pPr lvl="1"/>
            <a:r>
              <a:rPr lang="pt-BR" dirty="0"/>
              <a:t>Procura explicar o sentido das respostas dadas pelos sujeitos a uma série de tarefas (itens)</a:t>
            </a:r>
          </a:p>
          <a:p>
            <a:endParaRPr lang="pt-BR" dirty="0"/>
          </a:p>
          <a:p>
            <a:r>
              <a:rPr lang="pt-BR" dirty="0"/>
              <a:t>Duas vertentes da psicometria moderna:</a:t>
            </a:r>
          </a:p>
          <a:p>
            <a:pPr lvl="1"/>
            <a:r>
              <a:rPr lang="pt-BR" dirty="0"/>
              <a:t>Teoria Clássica dos Testes (TCT)</a:t>
            </a:r>
          </a:p>
          <a:p>
            <a:pPr lvl="1"/>
            <a:r>
              <a:rPr lang="pt-BR" dirty="0"/>
              <a:t>Teoria do traço latente</a:t>
            </a:r>
          </a:p>
          <a:p>
            <a:pPr lvl="2"/>
            <a:r>
              <a:rPr lang="pt-BR" dirty="0"/>
              <a:t>Teoria de Resposta ao Item (TRI)</a:t>
            </a:r>
          </a:p>
          <a:p>
            <a:pPr lvl="2"/>
            <a:r>
              <a:rPr lang="pt-BR" dirty="0"/>
              <a:t>Análise Fatorial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B9A537-105C-AE63-555C-2D60D18EAAB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79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F15A730-67E9-54AE-08B2-EB4D420987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PAPEL x COMPUTADOR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9811327-26AC-E7DF-F81F-8560377DA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6853" y="5141548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altura = 1,65</a:t>
            </a:r>
            <a:endParaRPr lang="pt-BR" altLang="pt-BR" sz="1566" dirty="0"/>
          </a:p>
        </p:txBody>
      </p:sp>
      <p:cxnSp>
        <p:nvCxnSpPr>
          <p:cNvPr id="4" name="AutoShape 13">
            <a:extLst>
              <a:ext uri="{FF2B5EF4-FFF2-40B4-BE49-F238E27FC236}">
                <a16:creationId xmlns:a16="http://schemas.microsoft.com/office/drawing/2014/main" id="{22990DCE-5D77-6E94-B472-6A39979F8E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11616" y="5402136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9">
            <a:extLst>
              <a:ext uri="{FF2B5EF4-FFF2-40B4-BE49-F238E27FC236}">
                <a16:creationId xmlns:a16="http://schemas.microsoft.com/office/drawing/2014/main" id="{A8853CE6-9A6B-0253-5721-E81D53FD7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AB73D079-F92B-545A-0C90-23B1B3FAFA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A8E4C935-D1AA-91C6-B436-B8F266EE83A0}"/>
              </a:ext>
            </a:extLst>
          </p:cNvPr>
          <p:cNvSpPr/>
          <p:nvPr/>
        </p:nvSpPr>
        <p:spPr>
          <a:xfrm>
            <a:off x="2115470" y="2458680"/>
            <a:ext cx="496984" cy="1435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9FEE0CE8-2B2E-7491-5EBB-358DCE2B2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315076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0,43</a:t>
            </a:r>
            <a:endParaRPr lang="pt-BR" altLang="pt-BR" sz="1566" dirty="0"/>
          </a:p>
        </p:txBody>
      </p:sp>
      <p:cxnSp>
        <p:nvCxnSpPr>
          <p:cNvPr id="12" name="AutoShape 13">
            <a:extLst>
              <a:ext uri="{FF2B5EF4-FFF2-40B4-BE49-F238E27FC236}">
                <a16:creationId xmlns:a16="http://schemas.microsoft.com/office/drawing/2014/main" id="{F28A00B2-5E40-2A6F-835C-656F02F1B26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341135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53212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B804E-A8CD-BFD8-20EF-F37AA4BBEEC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CB92F4-A632-40E7-868B-912F5394F2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178550"/>
            <a:ext cx="2743200" cy="365125"/>
          </a:xfrm>
        </p:spPr>
        <p:txBody>
          <a:bodyPr/>
          <a:lstStyle/>
          <a:p>
            <a:fld id="{FA56A6FF-9A68-4F03-AA80-BE0D31C68DA8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5B4609-E555-466E-8346-FEA2A21D815C}"/>
              </a:ext>
            </a:extLst>
          </p:cNvPr>
          <p:cNvSpPr txBox="1"/>
          <p:nvPr/>
        </p:nvSpPr>
        <p:spPr>
          <a:xfrm>
            <a:off x="6543675" y="1772072"/>
            <a:ext cx="54387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é calculada a minha altura?</a:t>
            </a:r>
          </a:p>
          <a:p>
            <a:pPr algn="ctr"/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(cálculo da nota com TRI)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9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Francisca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ela 15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10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6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COMO MEDIR CONHECIMENTO (TCT)?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7" name="Elipse 6"/>
          <p:cNvSpPr/>
          <p:nvPr/>
        </p:nvSpPr>
        <p:spPr>
          <a:xfrm>
            <a:off x="10255618" y="3993017"/>
            <a:ext cx="496890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8" name="Elipse 7"/>
          <p:cNvSpPr/>
          <p:nvPr/>
        </p:nvSpPr>
        <p:spPr>
          <a:xfrm>
            <a:off x="1025561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ED1F8D4-DD3E-656D-21B0-C9D465C1B532}"/>
              </a:ext>
            </a:extLst>
          </p:cNvPr>
          <p:cNvGraphicFramePr>
            <a:graphicFrameLocks noGrp="1"/>
          </p:cNvGraphicFramePr>
          <p:nvPr/>
        </p:nvGraphicFramePr>
        <p:xfrm>
          <a:off x="1306693" y="4772946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973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" name="Tabela 12"/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BF8CB55-65DD-4EB6-A1EF-7613ADD0940D}"/>
              </a:ext>
            </a:extLst>
          </p:cNvPr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DD308EC-A899-418B-A784-F466973D364A}"/>
              </a:ext>
            </a:extLst>
          </p:cNvPr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cxnSp>
        <p:nvCxnSpPr>
          <p:cNvPr id="24" name="Conector de seta reta 3">
            <a:extLst>
              <a:ext uri="{FF2B5EF4-FFF2-40B4-BE49-F238E27FC236}">
                <a16:creationId xmlns:a16="http://schemas.microsoft.com/office/drawing/2014/main" id="{33BE0027-FA6E-4D0D-A9AB-BE94E7E41815}"/>
              </a:ext>
            </a:extLst>
          </p:cNvPr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14">
            <a:extLst>
              <a:ext uri="{FF2B5EF4-FFF2-40B4-BE49-F238E27FC236}">
                <a16:creationId xmlns:a16="http://schemas.microsoft.com/office/drawing/2014/main" id="{F1FBC901-58E2-44F1-A3E1-25F624642515}"/>
              </a:ext>
            </a:extLst>
          </p:cNvPr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58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2" grpId="0" animBg="1"/>
      <p:bldP spid="2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667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588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518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449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411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377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COMO MEDIR CONHECIMENTO (TRI)?</a:t>
            </a:r>
          </a:p>
        </p:txBody>
      </p:sp>
      <p:sp>
        <p:nvSpPr>
          <p:cNvPr id="1238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246563" y="1595438"/>
            <a:ext cx="7945437" cy="704850"/>
          </a:xfrm>
        </p:spPr>
        <p:txBody>
          <a:bodyPr/>
          <a:lstStyle/>
          <a:p>
            <a:pPr marL="0" indent="0" algn="ctr">
              <a:buNone/>
            </a:pPr>
            <a:r>
              <a:rPr lang="pt-BR" altLang="pt-BR" sz="2252" dirty="0"/>
              <a:t>Teste 2, aplicado para o 9º ano do Ensino Fundamental</a:t>
            </a:r>
          </a:p>
        </p:txBody>
      </p:sp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EB830FC-84A6-3912-F955-A88053573F60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Dificuldade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433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477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611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74455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320478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769434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</p:spTree>
    <p:extLst>
      <p:ext uri="{BB962C8B-B14F-4D97-AF65-F5344CB8AC3E}">
        <p14:creationId xmlns:p14="http://schemas.microsoft.com/office/powerpoint/2010/main" val="303049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A9826D3-53AF-656D-1CA1-BEA638B7A1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0CB21-313B-F611-FD22-ED6BB81B950F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A3F7E51-600B-436F-1FF0-40360D915D79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" name="Conector de seta reta 3"/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B928FEFB-4DB0-E372-4B0C-3930EB45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ela 20"/>
          <p:cNvGraphicFramePr>
            <a:graphicFrameLocks noGrp="1"/>
          </p:cNvGraphicFramePr>
          <p:nvPr/>
        </p:nvGraphicFramePr>
        <p:xfrm>
          <a:off x="1306701" y="2230637"/>
          <a:ext cx="8807923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Francisca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Mariana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Mário</a:t>
                      </a:r>
                    </a:p>
                  </a:txBody>
                  <a:tcPr marL="96990" marR="96990" marT="44758" marB="4475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cap="none" spc="0" dirty="0">
                          <a:ln w="18415" cmpd="sng">
                            <a:solidFill>
                              <a:srgbClr val="FFFFFF"/>
                            </a:solidFill>
                            <a:prstDash val="solid"/>
                          </a:ln>
                          <a:solidFill>
                            <a:srgbClr val="FFFFFF"/>
                          </a:solidFill>
                          <a:effectLst>
                            <a:outerShdw blurRad="63500" dir="3600000" algn="tl" rotWithShape="0">
                              <a:srgbClr val="000000">
                                <a:alpha val="70000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Natália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Tabela 11"/>
          <p:cNvGraphicFramePr>
            <a:graphicFrameLocks noGrp="1"/>
          </p:cNvGraphicFramePr>
          <p:nvPr/>
        </p:nvGraphicFramePr>
        <p:xfrm>
          <a:off x="10114615" y="2230637"/>
          <a:ext cx="775522" cy="2542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Altura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1,87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1,73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1,69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1,66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1,64</a:t>
                      </a:r>
                      <a:endParaRPr lang="pt-BR" sz="1500" b="0" dirty="0"/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Elipse 7"/>
          <p:cNvSpPr/>
          <p:nvPr/>
        </p:nvSpPr>
        <p:spPr>
          <a:xfrm>
            <a:off x="10255618" y="3993017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8" name="Elipse 17"/>
          <p:cNvSpPr/>
          <p:nvPr/>
        </p:nvSpPr>
        <p:spPr>
          <a:xfrm>
            <a:off x="1241757" y="4064758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9" name="Elipse 18"/>
          <p:cNvSpPr/>
          <p:nvPr/>
        </p:nvSpPr>
        <p:spPr>
          <a:xfrm>
            <a:off x="1231363" y="3713487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Elipse 15"/>
          <p:cNvSpPr/>
          <p:nvPr/>
        </p:nvSpPr>
        <p:spPr>
          <a:xfrm>
            <a:off x="10259088" y="371100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0AB4DBD-6C71-49C4-EF31-87CDF14A3B45}"/>
              </a:ext>
            </a:extLst>
          </p:cNvPr>
          <p:cNvSpPr txBox="1">
            <a:spLocks/>
          </p:cNvSpPr>
          <p:nvPr/>
        </p:nvSpPr>
        <p:spPr>
          <a:xfrm>
            <a:off x="3000325" y="1595353"/>
            <a:ext cx="7945086" cy="462124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2252" dirty="0"/>
              <a:t>Teste de altura fictício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DF2DF-F9CD-FD69-850E-B4B694B748DC}"/>
              </a:ext>
            </a:extLst>
          </p:cNvPr>
          <p:cNvSpPr txBox="1">
            <a:spLocks noChangeArrowheads="1"/>
          </p:cNvSpPr>
          <p:nvPr/>
        </p:nvSpPr>
        <p:spPr>
          <a:xfrm>
            <a:off x="1246589" y="116629"/>
            <a:ext cx="9307183" cy="1143240"/>
          </a:xfr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3991" dirty="0"/>
              <a:t>COMO MEDIR ALTURA (TRI)?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B5180357-86F7-3964-F6AB-A8453CB40461}"/>
              </a:ext>
            </a:extLst>
          </p:cNvPr>
          <p:cNvGraphicFramePr>
            <a:graphicFrameLocks noGrp="1"/>
          </p:cNvGraphicFramePr>
          <p:nvPr/>
        </p:nvGraphicFramePr>
        <p:xfrm>
          <a:off x="1306695" y="4767920"/>
          <a:ext cx="8807922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985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460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Altura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1,61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1,68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1,78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1,80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1,82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Conector de seta reta 16"/>
          <p:cNvCxnSpPr/>
          <p:nvPr/>
        </p:nvCxnSpPr>
        <p:spPr>
          <a:xfrm flipV="1">
            <a:off x="3666949" y="5038694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3">
            <a:extLst>
              <a:ext uri="{FF2B5EF4-FFF2-40B4-BE49-F238E27FC236}">
                <a16:creationId xmlns:a16="http://schemas.microsoft.com/office/drawing/2014/main" id="{7DD6234C-9FC1-49D5-B6E5-929481B9AFE3}"/>
              </a:ext>
            </a:extLst>
          </p:cNvPr>
          <p:cNvCxnSpPr/>
          <p:nvPr/>
        </p:nvCxnSpPr>
        <p:spPr>
          <a:xfrm flipV="1">
            <a:off x="4442469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14">
            <a:extLst>
              <a:ext uri="{FF2B5EF4-FFF2-40B4-BE49-F238E27FC236}">
                <a16:creationId xmlns:a16="http://schemas.microsoft.com/office/drawing/2014/main" id="{3D2048E3-AADB-48A8-A729-F6EE85C46F8A}"/>
              </a:ext>
            </a:extLst>
          </p:cNvPr>
          <p:cNvCxnSpPr/>
          <p:nvPr/>
        </p:nvCxnSpPr>
        <p:spPr>
          <a:xfrm flipV="1">
            <a:off x="5160886" y="5050546"/>
            <a:ext cx="282008" cy="70502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241757" y="4416030"/>
            <a:ext cx="1112805" cy="351271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30D435F8-1959-8BC3-D316-5DB98ABA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81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PAUSA: SOBRE PROBABILIDADE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385888"/>
            <a:ext cx="5851525" cy="4510087"/>
          </a:xfrm>
        </p:spPr>
        <p:txBody>
          <a:bodyPr/>
          <a:lstStyle/>
          <a:p>
            <a:r>
              <a:rPr lang="pt-BR" dirty="0"/>
              <a:t>Probabilidade de se obter 6 em uma jogada: </a:t>
            </a:r>
          </a:p>
          <a:p>
            <a:endParaRPr lang="pt-BR" dirty="0"/>
          </a:p>
          <a:p>
            <a:r>
              <a:rPr lang="pt-BR" dirty="0"/>
              <a:t>Probabilidade de se obter 6 </a:t>
            </a:r>
            <a:r>
              <a:rPr lang="pt-BR" b="1" dirty="0"/>
              <a:t>ou</a:t>
            </a:r>
            <a:r>
              <a:rPr lang="pt-BR" dirty="0"/>
              <a:t> 5 em uma jogada:</a:t>
            </a:r>
          </a:p>
          <a:p>
            <a:endParaRPr lang="pt-BR" dirty="0"/>
          </a:p>
          <a:p>
            <a:r>
              <a:rPr lang="pt-BR" dirty="0"/>
              <a:t>Probabilidade de se obter 6 na 1ª jogada </a:t>
            </a:r>
            <a:r>
              <a:rPr lang="pt-BR" b="1" dirty="0"/>
              <a:t>e</a:t>
            </a:r>
            <a:r>
              <a:rPr lang="pt-BR" dirty="0"/>
              <a:t> 6 na 2ª jogada:</a:t>
            </a:r>
          </a:p>
        </p:txBody>
      </p:sp>
      <p:sp>
        <p:nvSpPr>
          <p:cNvPr id="4" name="AutoShape 2" descr="Resultado de imagem para dado"/>
          <p:cNvSpPr>
            <a:spLocks noChangeAspect="1" noChangeArrowheads="1"/>
          </p:cNvSpPr>
          <p:nvPr/>
        </p:nvSpPr>
        <p:spPr bwMode="auto">
          <a:xfrm>
            <a:off x="1398910" y="-69725"/>
            <a:ext cx="298426" cy="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527" tIns="44764" rIns="89527" bIns="44764" numCol="1" anchor="t" anchorCtr="0" compatLnSpc="1">
            <a:prstTxWarp prst="textNoShape">
              <a:avLst/>
            </a:prstTxWarp>
          </a:bodyPr>
          <a:lstStyle/>
          <a:p>
            <a:endParaRPr lang="pt-BR" sz="2056"/>
          </a:p>
        </p:txBody>
      </p:sp>
      <p:pic>
        <p:nvPicPr>
          <p:cNvPr id="10244" name="Picture 4" descr="Resultado de imagem para dad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075" y="1172936"/>
            <a:ext cx="1756636" cy="17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/>
        </p:nvGraphicFramePr>
        <p:xfrm>
          <a:off x="7416013" y="1454945"/>
          <a:ext cx="583542" cy="1191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3" imgW="152280" imgH="393480" progId="Equation.3">
                  <p:embed/>
                </p:oleObj>
              </mc:Choice>
              <mc:Fallback>
                <p:oleObj name="Equação" r:id="rId3" imgW="152280" imgH="393480" progId="Equation.3">
                  <p:embed/>
                  <p:pic>
                    <p:nvPicPr>
                      <p:cNvPr id="5" name="Objeto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013" y="1454945"/>
                        <a:ext cx="583542" cy="119114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/>
        </p:nvGraphicFramePr>
        <p:xfrm>
          <a:off x="7378198" y="3174384"/>
          <a:ext cx="2101898" cy="103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5" imgW="634680" imgH="393480" progId="Equation.3">
                  <p:embed/>
                </p:oleObj>
              </mc:Choice>
              <mc:Fallback>
                <p:oleObj name="Equação" r:id="rId5" imgW="634680" imgH="393480" progId="Equation.3">
                  <p:embed/>
                  <p:pic>
                    <p:nvPicPr>
                      <p:cNvPr id="6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98" y="3174384"/>
                        <a:ext cx="2101898" cy="1030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/>
        </p:nvGraphicFramePr>
        <p:xfrm>
          <a:off x="7351873" y="4768806"/>
          <a:ext cx="2269275" cy="10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ção" r:id="rId7" imgW="685800" imgH="393480" progId="Equation.3">
                  <p:embed/>
                </p:oleObj>
              </mc:Choice>
              <mc:Fallback>
                <p:oleObj name="Equação" r:id="rId7" imgW="685800" imgH="393480" progId="Equation.3">
                  <p:embed/>
                  <p:pic>
                    <p:nvPicPr>
                      <p:cNvPr id="7" name="Objeto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1873" y="4768806"/>
                        <a:ext cx="2269275" cy="10305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CURVA CARACTERÍSTICA DO ITEM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A1F40FA-5B13-08FB-09E4-FECE46983D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983" y="881885"/>
            <a:ext cx="7706655" cy="49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9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TEORIA CLÁSSICA DOS TESTES</a:t>
            </a:r>
          </a:p>
        </p:txBody>
      </p:sp>
      <p:sp>
        <p:nvSpPr>
          <p:cNvPr id="17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0" y="1033463"/>
            <a:ext cx="7943850" cy="492125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pt-BR" altLang="pt-BR" sz="2056" dirty="0"/>
              <a:t>Teste 1 de Ciências, aplicado para o 9º ano do Ensino Fundamental</a:t>
            </a:r>
          </a:p>
        </p:txBody>
      </p:sp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11805" y="1546827"/>
          <a:ext cx="8812741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1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r>
                        <a:rPr lang="pt-BR" sz="1500" b="1" dirty="0"/>
                        <a:t>Juliana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Márcio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Francisco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Mariana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Eduardo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João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Júlia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/>
                        <a:t>Ana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1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0124553" y="1546827"/>
          <a:ext cx="830797" cy="3268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>
                          <a:solidFill>
                            <a:schemeClr val="tx1"/>
                          </a:solidFill>
                        </a:rPr>
                        <a:t>Escore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9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8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5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4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3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/>
                        <a:t>2</a:t>
                      </a:r>
                    </a:p>
                  </a:txBody>
                  <a:tcPr marL="96965" marR="96965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311800" y="4849573"/>
          <a:ext cx="8812755" cy="363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51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239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b="1" dirty="0">
                          <a:solidFill>
                            <a:schemeClr val="tx1"/>
                          </a:solidFill>
                        </a:rPr>
                        <a:t>Acertos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96990" marR="96990" marT="44776" marB="44776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46343B08-96A2-B6B3-0F20-DFD43739FEC9}"/>
              </a:ext>
            </a:extLst>
          </p:cNvPr>
          <p:cNvSpPr txBox="1">
            <a:spLocks/>
          </p:cNvSpPr>
          <p:nvPr/>
        </p:nvSpPr>
        <p:spPr bwMode="auto">
          <a:xfrm>
            <a:off x="3522888" y="5246823"/>
            <a:ext cx="5146224" cy="596347"/>
          </a:xfrm>
          <a:prstGeom prst="rect">
            <a:avLst/>
          </a:prstGeom>
          <a:noFill/>
          <a:ln>
            <a:noFill/>
          </a:ln>
        </p:spPr>
        <p:txBody>
          <a:bodyPr t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50000"/>
              </a:lnSpc>
              <a:spcBef>
                <a:spcPct val="100000"/>
              </a:spcBef>
            </a:pPr>
            <a:r>
              <a:rPr lang="pt-BR" altLang="pt-BR" sz="2056" b="0" dirty="0">
                <a:solidFill>
                  <a:srgbClr val="FF0000"/>
                </a:solidFill>
              </a:rPr>
              <a:t>E se o teste fosse aplicado para o 6º ano?</a:t>
            </a:r>
          </a:p>
        </p:txBody>
      </p:sp>
    </p:spTree>
    <p:extLst>
      <p:ext uri="{BB962C8B-B14F-4D97-AF65-F5344CB8AC3E}">
        <p14:creationId xmlns:p14="http://schemas.microsoft.com/office/powerpoint/2010/main" val="38700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iagrama&#10;&#10;Descrição gerada automaticamente com confiança média">
            <a:extLst>
              <a:ext uri="{FF2B5EF4-FFF2-40B4-BE49-F238E27FC236}">
                <a16:creationId xmlns:a16="http://schemas.microsoft.com/office/drawing/2014/main" id="{2F67D15E-F0B6-E84B-E53B-DA6F11DD33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6143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968339-8A59-6105-D7E0-594ACF978E3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8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6" grpId="0"/>
      <p:bldP spid="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5" name="Imagem 4" descr="Gráfico&#10;&#10;Descrição gerada automaticamente com confiança média">
            <a:extLst>
              <a:ext uri="{FF2B5EF4-FFF2-40B4-BE49-F238E27FC236}">
                <a16:creationId xmlns:a16="http://schemas.microsoft.com/office/drawing/2014/main" id="{35B9FDB2-EC50-44BA-4FC1-9ED16237B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sp>
        <p:nvSpPr>
          <p:cNvPr id="2" name="Text Box 9">
            <a:extLst>
              <a:ext uri="{FF2B5EF4-FFF2-40B4-BE49-F238E27FC236}">
                <a16:creationId xmlns:a16="http://schemas.microsoft.com/office/drawing/2014/main" id="{0D574CE5-ECDF-2F78-6C31-C907C0CA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2259202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</a:t>
            </a:r>
            <a:endParaRPr lang="pt-BR" altLang="pt-BR" sz="1566" dirty="0"/>
          </a:p>
        </p:txBody>
      </p:sp>
      <p:cxnSp>
        <p:nvCxnSpPr>
          <p:cNvPr id="3" name="AutoShape 13">
            <a:extLst>
              <a:ext uri="{FF2B5EF4-FFF2-40B4-BE49-F238E27FC236}">
                <a16:creationId xmlns:a16="http://schemas.microsoft.com/office/drawing/2014/main" id="{5D1E75C8-F6C2-5BEA-319D-15D7F1528F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2519790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9">
            <a:extLst>
              <a:ext uri="{FF2B5EF4-FFF2-40B4-BE49-F238E27FC236}">
                <a16:creationId xmlns:a16="http://schemas.microsoft.com/office/drawing/2014/main" id="{F19E6D96-4CDE-9232-2FC7-F0718481E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4407086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</a:t>
            </a:r>
            <a:endParaRPr lang="pt-BR" altLang="pt-BR" sz="1566" dirty="0"/>
          </a:p>
        </p:txBody>
      </p:sp>
      <p:cxnSp>
        <p:nvCxnSpPr>
          <p:cNvPr id="6" name="AutoShape 13">
            <a:extLst>
              <a:ext uri="{FF2B5EF4-FFF2-40B4-BE49-F238E27FC236}">
                <a16:creationId xmlns:a16="http://schemas.microsoft.com/office/drawing/2014/main" id="{CC3278D6-A414-4056-15BA-64022E26ACA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374502" y="466767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 Box 9">
            <a:extLst>
              <a:ext uri="{FF2B5EF4-FFF2-40B4-BE49-F238E27FC236}">
                <a16:creationId xmlns:a16="http://schemas.microsoft.com/office/drawing/2014/main" id="{FCA699A9-BAC0-3007-C9C0-F5A3E9E37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9739" y="1475983"/>
            <a:ext cx="1614791" cy="191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81343C94-0C88-822E-D291-A66E4B5B47B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374502" y="1224834"/>
            <a:ext cx="105238" cy="20929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2877732-1D5E-FC6B-AA91-7F56D4BB68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7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 com confiança média">
            <a:extLst>
              <a:ext uri="{FF2B5EF4-FFF2-40B4-BE49-F238E27FC236}">
                <a16:creationId xmlns:a16="http://schemas.microsoft.com/office/drawing/2014/main" id="{E6C22BE1-6A24-E047-78C2-9CCF35C5B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Elipse 11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Elipse 12"/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1" name="Elipse 10"/>
          <p:cNvSpPr/>
          <p:nvPr/>
        </p:nvSpPr>
        <p:spPr>
          <a:xfrm>
            <a:off x="2852908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7" name="Elipse 16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E1750A-90A7-6EAA-E571-B2AE2C4AEB9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7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" grpId="0"/>
      <p:bldP spid="15" grpId="0"/>
      <p:bldP spid="1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 com confiança média">
            <a:extLst>
              <a:ext uri="{FF2B5EF4-FFF2-40B4-BE49-F238E27FC236}">
                <a16:creationId xmlns:a16="http://schemas.microsoft.com/office/drawing/2014/main" id="{D86A936D-E5F4-7545-F101-EB8B2232B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952038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31316D9-44E7-454A-81A9-E709C704029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D8AFBE-6EBD-4817-B49C-4E1EAD3DA2A4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735E95-ADFD-497D-A4EF-3A9B8CFFF8DE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C5FF78-C04E-4972-B487-476EC61AC58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2044D4-326D-4B2A-BA80-C499A4098E11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96709CF-6D0D-4B67-9416-9945413D3D24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9170F0-84E9-83F7-8BAC-1614E512905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27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83E656F0-A072-D7D6-2D5C-17B8CB9BDD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EE1D4237-49E3-3FC2-72EF-E3862284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615" y="3872656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0,63 x 0,58 = 0,37</a:t>
            </a:r>
            <a:endParaRPr lang="pt-BR" altLang="pt-BR" sz="1566" dirty="0"/>
          </a:p>
        </p:txBody>
      </p:sp>
      <p:cxnSp>
        <p:nvCxnSpPr>
          <p:cNvPr id="8" name="AutoShape 13">
            <a:extLst>
              <a:ext uri="{FF2B5EF4-FFF2-40B4-BE49-F238E27FC236}">
                <a16:creationId xmlns:a16="http://schemas.microsoft.com/office/drawing/2014/main" id="{E267DFB3-03C2-85DD-FFD7-8E5B6BD5C3E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14378" y="4133244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 Box 9">
            <a:extLst>
              <a:ext uri="{FF2B5EF4-FFF2-40B4-BE49-F238E27FC236}">
                <a16:creationId xmlns:a16="http://schemas.microsoft.com/office/drawing/2014/main" id="{790A3C8D-5BB1-26A4-95EC-1A18005F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991" y="4973594"/>
            <a:ext cx="441801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0,15 x 0,14 = 0,02</a:t>
            </a:r>
            <a:endParaRPr lang="pt-BR" altLang="pt-BR" sz="1566" dirty="0"/>
          </a:p>
        </p:txBody>
      </p:sp>
      <p:cxnSp>
        <p:nvCxnSpPr>
          <p:cNvPr id="11" name="AutoShape 13">
            <a:extLst>
              <a:ext uri="{FF2B5EF4-FFF2-40B4-BE49-F238E27FC236}">
                <a16:creationId xmlns:a16="http://schemas.microsoft.com/office/drawing/2014/main" id="{054A085D-BF1F-2822-1A2B-C31D30CF586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781754" y="5234182"/>
            <a:ext cx="210477" cy="15232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9">
            <a:extLst>
              <a:ext uri="{FF2B5EF4-FFF2-40B4-BE49-F238E27FC236}">
                <a16:creationId xmlns:a16="http://schemas.microsoft.com/office/drawing/2014/main" id="{0C1DB7A5-DA57-9308-C016-12BF6DAB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6383" y="2950284"/>
            <a:ext cx="2698548" cy="2343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spcAft>
                <a:spcPts val="980"/>
              </a:spcAft>
            </a:pPr>
            <a:r>
              <a:rPr lang="pt-BR" altLang="pt-BR" sz="1566" dirty="0">
                <a:latin typeface="Calibri" pitchFamily="34" charset="0"/>
              </a:rPr>
              <a:t>P = 0,98 x 0,97 = 0,95</a:t>
            </a:r>
            <a:endParaRPr lang="pt-BR" altLang="pt-BR" sz="1566" dirty="0"/>
          </a:p>
        </p:txBody>
      </p:sp>
      <p:cxnSp>
        <p:nvCxnSpPr>
          <p:cNvPr id="13" name="AutoShape 13">
            <a:extLst>
              <a:ext uri="{FF2B5EF4-FFF2-40B4-BE49-F238E27FC236}">
                <a16:creationId xmlns:a16="http://schemas.microsoft.com/office/drawing/2014/main" id="{BDFB4DFD-BCA0-5608-A21F-0DFEC672CC1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635915" y="2672111"/>
            <a:ext cx="243581" cy="27099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97E6D73-6CD9-F815-A423-8B1E2EB782EE}"/>
              </a:ext>
            </a:extLst>
          </p:cNvPr>
          <p:cNvSpPr/>
          <p:nvPr/>
        </p:nvSpPr>
        <p:spPr>
          <a:xfrm>
            <a:off x="5197818" y="491512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6A6ADF-4EB7-6315-95D3-E09DDE6F4255}"/>
              </a:ext>
            </a:extLst>
          </p:cNvPr>
          <p:cNvSpPr/>
          <p:nvPr/>
        </p:nvSpPr>
        <p:spPr>
          <a:xfrm>
            <a:off x="7434283" y="3858133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37CF4A2-2A94-1C67-3AAC-381C5187531C}"/>
              </a:ext>
            </a:extLst>
          </p:cNvPr>
          <p:cNvSpPr/>
          <p:nvPr/>
        </p:nvSpPr>
        <p:spPr>
          <a:xfrm>
            <a:off x="9240785" y="2891819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FF2050E6-AB38-528F-0019-18FFF7167EE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81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2" grpId="0" animBg="1"/>
      <p:bldP spid="4" grpId="0" animBg="1"/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Gráfico&#10;&#10;Descrição gerada automaticamente">
            <a:extLst>
              <a:ext uri="{FF2B5EF4-FFF2-40B4-BE49-F238E27FC236}">
                <a16:creationId xmlns:a16="http://schemas.microsoft.com/office/drawing/2014/main" id="{57CE939B-8D26-3BBF-6B54-671E4970B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Elipse 6"/>
          <p:cNvSpPr/>
          <p:nvPr/>
        </p:nvSpPr>
        <p:spPr>
          <a:xfrm>
            <a:off x="3624960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DB61C4-4A20-4740-923E-F934787419F6}"/>
              </a:ext>
            </a:extLst>
          </p:cNvPr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38C3967-2752-4CC7-9658-9FD7BD3B21E6}"/>
              </a:ext>
            </a:extLst>
          </p:cNvPr>
          <p:cNvSpPr/>
          <p:nvPr/>
        </p:nvSpPr>
        <p:spPr>
          <a:xfrm>
            <a:off x="5108972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DB51512-8D42-400B-8262-432994D9904A}"/>
              </a:ext>
            </a:extLst>
          </p:cNvPr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06EFCB-821D-4C10-9416-C51CA2CF2B61}"/>
              </a:ext>
            </a:extLst>
          </p:cNvPr>
          <p:cNvSpPr txBox="1"/>
          <p:nvPr/>
        </p:nvSpPr>
        <p:spPr>
          <a:xfrm>
            <a:off x="5611186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59663BA-1E23-4380-92CC-4C657520CE9C}"/>
              </a:ext>
            </a:extLst>
          </p:cNvPr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CBC76DC-ADF9-4A00-8CEF-18BF0550A31A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solidFill>
            <a:schemeClr val="accent6">
              <a:lumMod val="20000"/>
              <a:lumOff val="8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D297EDB-5B46-46C0-8519-96DE05ABC8F5}"/>
              </a:ext>
            </a:extLst>
          </p:cNvPr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DF8402-88A8-4086-3B92-5A06C4FA6E4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20" grpId="0"/>
      <p:bldP spid="2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BB97422-454E-5E8A-5433-FE74B1F6F4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4400482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0EC145-D18C-E2D6-E0F0-5F1E4C54C34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9888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18D36CE-710F-7D1F-AEC3-B1A2B6D9E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Elipse 5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Elipse 6"/>
          <p:cNvSpPr/>
          <p:nvPr/>
        </p:nvSpPr>
        <p:spPr>
          <a:xfrm>
            <a:off x="517600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1B368E-8EAC-C3E5-1D2C-014385BCEF3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53171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9F1CF18F-F00C-B9A1-A680-95683F2C3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Elipse 7">
            <a:extLst>
              <a:ext uri="{FF2B5EF4-FFF2-40B4-BE49-F238E27FC236}">
                <a16:creationId xmlns:a16="http://schemas.microsoft.com/office/drawing/2014/main" id="{9094AF79-BCC1-4D65-A0E3-64E175BEC95E}"/>
              </a:ext>
            </a:extLst>
          </p:cNvPr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CF5C878-6469-4755-B1A7-7593E87E747F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E4B720C-E110-1EAE-4277-2FE8EC4D340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6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1227FB1-1502-A51F-6401-20608BDF63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00" y="954000"/>
            <a:ext cx="9720000" cy="5832000"/>
          </a:xfrm>
          <a:prstGeom prst="rect">
            <a:avLst/>
          </a:prstGeom>
        </p:spPr>
      </p:pic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1654375" y="185908"/>
          <a:ext cx="8883258" cy="726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69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313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63187"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2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3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4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5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6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7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8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9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Item 10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/>
                        <a:t>Antônio</a:t>
                      </a:r>
                    </a:p>
                  </a:txBody>
                  <a:tcPr marL="96990" marR="96990" marT="44758" marB="447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1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0</a:t>
                      </a:r>
                    </a:p>
                  </a:txBody>
                  <a:tcPr marL="96990" marR="96990" marT="44776" marB="4477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Elipse 3"/>
          <p:cNvSpPr/>
          <p:nvPr/>
        </p:nvSpPr>
        <p:spPr>
          <a:xfrm>
            <a:off x="9127586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5" name="Elipse 4"/>
          <p:cNvSpPr/>
          <p:nvPr/>
        </p:nvSpPr>
        <p:spPr>
          <a:xfrm>
            <a:off x="2923411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6" name="Elipse 5"/>
          <p:cNvSpPr/>
          <p:nvPr/>
        </p:nvSpPr>
        <p:spPr>
          <a:xfrm>
            <a:off x="6303153" y="961430"/>
            <a:ext cx="1621546" cy="52876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56"/>
          </a:p>
        </p:txBody>
      </p:sp>
      <p:sp>
        <p:nvSpPr>
          <p:cNvPr id="7" name="CaixaDeTexto 6"/>
          <p:cNvSpPr txBox="1"/>
          <p:nvPr/>
        </p:nvSpPr>
        <p:spPr>
          <a:xfrm>
            <a:off x="3425625" y="4197130"/>
            <a:ext cx="620683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6835940" y="4197130"/>
            <a:ext cx="595035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B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9629799" y="4197129"/>
            <a:ext cx="587020" cy="996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875" dirty="0"/>
              <a:t>C</a:t>
            </a:r>
          </a:p>
        </p:txBody>
      </p:sp>
      <p:sp>
        <p:nvSpPr>
          <p:cNvPr id="12" name="Elipse 11"/>
          <p:cNvSpPr/>
          <p:nvPr/>
        </p:nvSpPr>
        <p:spPr>
          <a:xfrm>
            <a:off x="5881024" y="539658"/>
            <a:ext cx="496984" cy="35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85A29E-139F-4B4C-974A-484BC03C4BEA}"/>
              </a:ext>
            </a:extLst>
          </p:cNvPr>
          <p:cNvSpPr/>
          <p:nvPr/>
        </p:nvSpPr>
        <p:spPr>
          <a:xfrm>
            <a:off x="1246589" y="1244678"/>
            <a:ext cx="407785" cy="844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 sz="2056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E64F236-35E5-0555-9D6B-365C1CFFC32F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20000"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9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6f73897-c8ac-4b1e-978f-ea4c077434bf}" enabled="0" method="" siteId="{26f73897-c8ac-4b1e-978f-ea4c077434b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5733</Words>
  <Application>Microsoft Office PowerPoint</Application>
  <PresentationFormat>Widescreen</PresentationFormat>
  <Paragraphs>2553</Paragraphs>
  <Slides>134</Slides>
  <Notes>19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Calibri Light</vt:lpstr>
      <vt:lpstr>Raleway</vt:lpstr>
      <vt:lpstr>Raleway Black</vt:lpstr>
      <vt:lpstr>Tema do Office</vt:lpstr>
      <vt:lpstr>Equação</vt:lpstr>
      <vt:lpstr>Introdução à TRI no R</vt:lpstr>
      <vt:lpstr>OBJETIVO DA AULA</vt:lpstr>
      <vt:lpstr>SUGESTÃO DE LEITURA</vt:lpstr>
      <vt:lpstr>Apresentação do PowerPoint</vt:lpstr>
      <vt:lpstr>Apresentação do PowerPoint</vt:lpstr>
      <vt:lpstr>Apresentação do PowerPoint</vt:lpstr>
      <vt:lpstr>O QUE ESTAMOS MEDINDO?</vt:lpstr>
      <vt:lpstr>COMO MEDIR CONHECIMENTO?</vt:lpstr>
      <vt:lpstr>TEORIA CLÁSSICA DOS TESTES</vt:lpstr>
      <vt:lpstr>TEORIA CLÁSSICA DOS TESTES</vt:lpstr>
      <vt:lpstr>TEORIA CLÁSSICA DOS TESTES</vt:lpstr>
      <vt:lpstr>TEORIAS DA MEDIDA</vt:lpstr>
      <vt:lpstr>Apresentação do PowerPoint</vt:lpstr>
      <vt:lpstr>APLICAÇÃO DE UM ITEM</vt:lpstr>
      <vt:lpstr>APLICAÇÃO DE UM ITEM</vt:lpstr>
      <vt:lpstr>CURVA CARACTERÍSTICA DO ITEM</vt:lpstr>
      <vt:lpstr>POSSÍVEL APLICAÇÃO DA TRI</vt:lpstr>
      <vt:lpstr>MEDINDO ALTURA COM TRI</vt:lpstr>
      <vt:lpstr>MEDINDO ALTURA COM TRI</vt:lpstr>
      <vt:lpstr>MEDINDO ALTURA COM TRI</vt:lpstr>
      <vt:lpstr>CURVA CARACTERÍSTICA DO ITEM</vt:lpstr>
      <vt:lpstr>MEDINDO ALTURA COM TRI</vt:lpstr>
      <vt:lpstr>MEDINDO ALTURA COM TRI</vt:lpstr>
      <vt:lpstr>COMO MEDIR CONHECIMENTO?</vt:lpstr>
      <vt:lpstr>MEDINDO ALTURA COM TRI</vt:lpstr>
      <vt:lpstr>CONSTRUÇÃO DA “RÉGUA”</vt:lpstr>
      <vt:lpstr>CONSTRUÇÃO DA “RÉGUA”</vt:lpstr>
      <vt:lpstr>CONSTRUÇÃO DA “RÉGUA”</vt:lpstr>
      <vt:lpstr>CONSTRUÇÃO DA “RÉGUA”</vt:lpstr>
      <vt:lpstr>CONSTRUÇÃO DA “RÉGUA”</vt:lpstr>
      <vt:lpstr>CONSTRUÇÃO DA “RÉGUA”</vt:lpstr>
      <vt:lpstr>Apresentação do PowerPoint</vt:lpstr>
      <vt:lpstr>A RÉGUA DO ENEM</vt:lpstr>
      <vt:lpstr>Apresentação do PowerPoint</vt:lpstr>
      <vt:lpstr>CURVA CARACTERÍSTICA DO ITEM</vt:lpstr>
      <vt:lpstr>APLICAÇÃO DO ITEM</vt:lpstr>
      <vt:lpstr>APLICAÇÃO DO ITEM</vt:lpstr>
      <vt:lpstr>APLICAÇÃO DO ITEM</vt:lpstr>
      <vt:lpstr>APLICAÇÃO DE NOVOS ITENS</vt:lpstr>
      <vt:lpstr>APLICAÇÃO DE NOVOS ITENS</vt:lpstr>
      <vt:lpstr>APLICAÇÃO DE NOVOS ITENS</vt:lpstr>
      <vt:lpstr>APLICAÇÃO DE NOVOS ITENS</vt:lpstr>
      <vt:lpstr>AMPLIANDO A RÉGUA</vt:lpstr>
      <vt:lpstr>CURVA CARACTERÍSTICA DO ITEM</vt:lpstr>
      <vt:lpstr>CURVA CARACTERÍSTICA DO ITEM</vt:lpstr>
      <vt:lpstr>CURVA CARACTERÍSTICA DO ITEM</vt:lpstr>
      <vt:lpstr>COMPORTAMENTO DE UM ITEM</vt:lpstr>
      <vt:lpstr>Apresentação do PowerPoint</vt:lpstr>
      <vt:lpstr>MEDINDO ALTURA COM TRI</vt:lpstr>
      <vt:lpstr>ITEM DICOTÔMICO</vt:lpstr>
      <vt:lpstr>ITEM DICOTÔMICO</vt:lpstr>
      <vt:lpstr>ITEM DICOTÔMICO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ITEM POLITÔMICO</vt:lpstr>
      <vt:lpstr>Apresentação do PowerPoint</vt:lpstr>
      <vt:lpstr>Apresentação do PowerPoint</vt:lpstr>
      <vt:lpstr>FITA MÉTRICA x DIGITAL</vt:lpstr>
      <vt:lpstr>PAPEL x COMPUTADOR</vt:lpstr>
      <vt:lpstr>PAPEL x COMPUTADOR</vt:lpstr>
      <vt:lpstr>PAPEL x COMPUTADOR</vt:lpstr>
      <vt:lpstr>Apresentação do PowerPoint</vt:lpstr>
      <vt:lpstr>COMO MEDIR CONHECIMENTO (TCT)?</vt:lpstr>
      <vt:lpstr>COMO MEDIR CONHECIMENTO (TCT)?</vt:lpstr>
      <vt:lpstr>COMO MEDIR CONHECIMENTO (TRI)?</vt:lpstr>
      <vt:lpstr>COMO MEDIR CONHECIMENTO (TRI)?</vt:lpstr>
      <vt:lpstr>Apresentação do PowerPoint</vt:lpstr>
      <vt:lpstr>Apresentação do PowerPoint</vt:lpstr>
      <vt:lpstr>PAUSA: SOBRE PROBABILIDADE</vt:lpstr>
      <vt:lpstr>CURVA CARACTERÍSTICA DO ITEM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MEDIR CONHECIMENTO (TRI)?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Mário Matos Cerqueira</dc:creator>
  <cp:lastModifiedBy>Alexandre Marques Jaloto Rego</cp:lastModifiedBy>
  <cp:revision>54</cp:revision>
  <dcterms:created xsi:type="dcterms:W3CDTF">2023-08-30T20:19:28Z</dcterms:created>
  <dcterms:modified xsi:type="dcterms:W3CDTF">2025-10-15T23:06:52Z</dcterms:modified>
</cp:coreProperties>
</file>